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30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302" r:id="rId3"/>
    <p:sldId id="535" r:id="rId5"/>
    <p:sldId id="536" r:id="rId6"/>
    <p:sldId id="2334" r:id="rId7"/>
    <p:sldId id="2383" r:id="rId8"/>
    <p:sldId id="2438" r:id="rId9"/>
    <p:sldId id="2395" r:id="rId10"/>
    <p:sldId id="2397" r:id="rId11"/>
    <p:sldId id="2439" r:id="rId12"/>
    <p:sldId id="2403" r:id="rId13"/>
    <p:sldId id="2385" r:id="rId14"/>
    <p:sldId id="2399" r:id="rId15"/>
    <p:sldId id="2357" r:id="rId16"/>
    <p:sldId id="2401" r:id="rId17"/>
    <p:sldId id="2387" r:id="rId18"/>
    <p:sldId id="2404" r:id="rId19"/>
    <p:sldId id="2405" r:id="rId20"/>
    <p:sldId id="2406" r:id="rId21"/>
    <p:sldId id="2440" r:id="rId22"/>
    <p:sldId id="2362" r:id="rId23"/>
    <p:sldId id="2361" r:id="rId24"/>
    <p:sldId id="2441" r:id="rId25"/>
    <p:sldId id="2436" r:id="rId26"/>
    <p:sldId id="2437" r:id="rId27"/>
    <p:sldId id="2443" r:id="rId28"/>
    <p:sldId id="2460" r:id="rId29"/>
    <p:sldId id="2319" r:id="rId3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5" userDrawn="1">
          <p15:clr>
            <a:srgbClr val="A4A3A4"/>
          </p15:clr>
        </p15:guide>
        <p15:guide id="2" pos="2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68C"/>
    <a:srgbClr val="FB8CB8"/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705"/>
        <p:guide pos="2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customXml" Target="../customXml/item1.xml"/><Relationship Id="rId35" Type="http://schemas.openxmlformats.org/officeDocument/2006/relationships/customXmlProps" Target="../customXml/itemProps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GIF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2.svg"/><Relationship Id="rId15" Type="http://schemas.openxmlformats.org/officeDocument/2006/relationships/image" Target="../media/image21.png"/><Relationship Id="rId14" Type="http://schemas.openxmlformats.org/officeDocument/2006/relationships/image" Target="../media/image20.svg"/><Relationship Id="rId13" Type="http://schemas.openxmlformats.org/officeDocument/2006/relationships/image" Target="../media/image19.pn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21576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 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Prediction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Using 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Ali Ahmadi Esfidi</a:t>
            </a:r>
            <a:endParaRPr lang="en-US" altLang="zh-CN" sz="1000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rfam_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6360" y="1579245"/>
            <a:ext cx="3173730" cy="878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30350" y="3041650"/>
            <a:ext cx="2858135" cy="739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Family name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LOOT (RF03000)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Number of taxa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368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Number of sites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203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5024755" y="1175385"/>
            <a:ext cx="2623185" cy="2769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10/27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67525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hylogenetic 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7515" y="1203325"/>
            <a:ext cx="5728335" cy="3133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11/27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03187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PhyML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yml Web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1058545"/>
            <a:ext cx="7395210" cy="364617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12/27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3240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Substitution Models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ubstitution Mod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905" y="1347470"/>
            <a:ext cx="7108190" cy="31451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13/27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6761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_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46835" y="892810"/>
            <a:ext cx="6450330" cy="4109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393815" y="4509135"/>
            <a:ext cx="1403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LOOT (RF03000)</a:t>
            </a:r>
            <a:endParaRPr lang="en-US" sz="10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14/27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7012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 Probablity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ree likeliho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930" y="992505"/>
            <a:ext cx="2891790" cy="2526030"/>
          </a:xfrm>
          <a:prstGeom prst="rect">
            <a:avLst/>
          </a:prstGeom>
        </p:spPr>
      </p:pic>
      <p:pic>
        <p:nvPicPr>
          <p:cNvPr id="7" name="2384804F-3998-4D57-9195-F3826E402611-1" descr="C:/Users/Ali Ahmadi/AppData/Local/Temp/wpp.JOrxYL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75" y="3747135"/>
            <a:ext cx="7410450" cy="170815"/>
          </a:xfrm>
          <a:prstGeom prst="rect">
            <a:avLst/>
          </a:prstGeom>
        </p:spPr>
      </p:pic>
      <p:pic>
        <p:nvPicPr>
          <p:cNvPr id="8" name="2384804F-3998-4D57-9195-F3826E402611-2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1360" y="4155440"/>
            <a:ext cx="5161915" cy="4298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00735" y="1916430"/>
            <a:ext cx="12598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 dirty="0">
                <a:solidFill>
                  <a:srgbClr val="EE968C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π: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frequencies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00735" y="2192020"/>
            <a:ext cx="20002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 dirty="0">
                <a:solidFill>
                  <a:srgbClr val="EE968C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p: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m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utation probablity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15/27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4" grpId="1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Non-pairing Bases:</a:t>
            </a:r>
            <a:endParaRPr lang="en-US" sz="16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Counting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A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C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G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 and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U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, and finding each ratio to all non-pairing bases.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Pairing Bases:</a:t>
            </a:r>
            <a:endParaRPr lang="en-US" sz="16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None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Counting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AA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AC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AG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AU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 and ... and finding each ratio to all base pairs.</a:t>
            </a: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457200"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457200"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Total Ratio:</a:t>
            </a:r>
            <a:endParaRPr lang="en-US" sz="16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Also we need ratio of pairing and non-pairing bases to all bases. 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(Using later)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14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6200" y="1964055"/>
            <a:ext cx="1372054" cy="140254"/>
          </a:xfrm>
          <a:prstGeom prst="rect">
            <a:avLst/>
          </a:prstGeom>
        </p:spPr>
      </p:pic>
      <p:pic>
        <p:nvPicPr>
          <p:cNvPr id="4" name="2384804F-3998-4D57-9195-F3826E402611-15" descr="C:/Users/Ali Ahmadi/AppData/Local/Temp/wpp.gpeDWC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4230" y="3138170"/>
            <a:ext cx="2415268" cy="22678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16/27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To calculate mutation probablity, first we calculate mutation rate matrix (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Q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). (spreadly for non-pairing and pairing bases)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In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Q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 matrix for 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X ≠ Y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lnSpc>
                <a:spcPct val="130000"/>
              </a:lnSpc>
              <a:buClr>
                <a:srgbClr val="7F7F7F"/>
              </a:buClr>
              <a:buFont typeface="Wingdings" panose="05000000000000000000" charset="0"/>
              <a:buNone/>
            </a:pP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 pairs with at least </a:t>
            </a:r>
            <a:r>
              <a:rPr lang="en-US" sz="14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85%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simularity</a:t>
            </a:r>
            <a:endParaRPr lang="en-US" sz="1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After calculating values above: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10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32175" y="2600325"/>
            <a:ext cx="2279196" cy="634218"/>
          </a:xfrm>
          <a:prstGeom prst="rect">
            <a:avLst/>
          </a:prstGeom>
        </p:spPr>
      </p:pic>
      <p:pic>
        <p:nvPicPr>
          <p:cNvPr id="4" name="2384804F-3998-4D57-9195-F3826E402611-11" descr="C:/Users/Ali Ahmadi/AppData/Local/Temp/wpp.BqRXya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815" y="3759200"/>
            <a:ext cx="1689554" cy="521607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17/27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67765" y="76390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27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To calculate mutation probablity, from rate matrix (</a:t>
            </a:r>
            <a:r>
              <a:rPr lang="en-US" sz="1600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Q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):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After calculation, we can take mutation probablity needed from </a:t>
            </a:r>
            <a:r>
              <a:rPr lang="en-US" sz="1600" b="1" i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 matrix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Exponential 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of matrix: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2384804F-3998-4D57-9195-F3826E402611-12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0" y="1626870"/>
            <a:ext cx="793750" cy="222872"/>
          </a:xfrm>
          <a:prstGeom prst="rect">
            <a:avLst/>
          </a:prstGeom>
        </p:spPr>
      </p:pic>
      <p:pic>
        <p:nvPicPr>
          <p:cNvPr id="6" name="2384804F-3998-4D57-9195-F3826E402611-1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3001010"/>
            <a:ext cx="1496786" cy="632808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18/27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567431" y="2483225"/>
            <a:ext cx="20091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Algorithms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04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188697" y="2277140"/>
            <a:ext cx="19475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308962" y="617998"/>
            <a:ext cx="88773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Overview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656274" y="489683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01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308962" y="1511830"/>
            <a:ext cx="2124710" cy="370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C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G</a:t>
            </a:r>
            <a:r>
              <a: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9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656274" y="138351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02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08962" y="2405662"/>
            <a:ext cx="17970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 Probablity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4656274" y="2277347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03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08962" y="3299495"/>
            <a:ext cx="99314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Algorithms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4656274" y="317118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04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3" name="矩形 97"/>
          <p:cNvSpPr/>
          <p:nvPr/>
        </p:nvSpPr>
        <p:spPr>
          <a:xfrm>
            <a:off x="5308962" y="4193575"/>
            <a:ext cx="1373505" cy="28448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90000"/>
              </a:lnSpc>
            </a:pPr>
            <a:r>
              <a: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Implementation</a:t>
            </a:r>
            <a:endParaRPr lang="en-US" altLang="zh-CN" sz="14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5" name="椭圆 99"/>
          <p:cNvSpPr/>
          <p:nvPr/>
        </p:nvSpPr>
        <p:spPr>
          <a:xfrm>
            <a:off x="4656274" y="406526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05</a:t>
            </a:r>
            <a:endParaRPr lang="en-US" altLang="zh-CN" sz="2000" b="1" dirty="0">
              <a:solidFill>
                <a:schemeClr val="bg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2" grpId="0" animBg="1"/>
      <p:bldP spid="71" grpId="1"/>
      <p:bldP spid="82" grpId="1" animBg="1"/>
      <p:bldP spid="88" grpId="0"/>
      <p:bldP spid="90" grpId="0" animBg="1"/>
      <p:bldP spid="88" grpId="1"/>
      <p:bldP spid="90" grpId="1" animBg="1"/>
      <p:bldP spid="93" grpId="0"/>
      <p:bldP spid="95" grpId="0" animBg="1"/>
      <p:bldP spid="93" grpId="1"/>
      <p:bldP spid="95" grpId="1" animBg="1"/>
      <p:bldP spid="98" grpId="0"/>
      <p:bldP spid="100" grpId="0" animBg="1"/>
      <p:bldP spid="98" grpId="1"/>
      <p:bldP spid="100" grpId="1" animBg="1"/>
      <p:bldP spid="3" grpId="0"/>
      <p:bldP spid="5" grpId="0" animBg="1"/>
      <p:bldP spid="3" grpId="1"/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1348"/>
          <a:stretch>
            <a:fillRect/>
          </a:stretch>
        </p:blipFill>
        <p:spPr>
          <a:xfrm>
            <a:off x="4509135" y="1354455"/>
            <a:ext cx="2814955" cy="275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51833"/>
          <a:stretch>
            <a:fillRect/>
          </a:stretch>
        </p:blipFill>
        <p:spPr>
          <a:xfrm>
            <a:off x="1752600" y="1354455"/>
            <a:ext cx="2786380" cy="2750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20/27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45249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ocke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Y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ounger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K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asami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A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1230630"/>
            <a:ext cx="3106420" cy="31019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21/27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55316" y="2483225"/>
            <a:ext cx="283337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Implementation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05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003425" y="1765935"/>
            <a:ext cx="10274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5975" y="2574925"/>
            <a:ext cx="19253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((((((................))))))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(In Stockholm File)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84195" y="2700655"/>
            <a:ext cx="26035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55590" y="2700655"/>
            <a:ext cx="256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686425" y="1818005"/>
            <a:ext cx="15608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48155" y="4018915"/>
            <a:ext cx="670877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Terminal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‘s’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single base, and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‘d’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pairing base.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1089660"/>
            <a:ext cx="1375410" cy="12992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23/27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/>
      <p:bldP spid="3" grpId="1"/>
      <p:bldP spid="5" grpId="1"/>
      <p:bldP spid="6" grpId="0"/>
      <p:bldP spid="7" grpId="0"/>
      <p:bldP spid="6" grpId="1"/>
      <p:bldP spid="7" grpId="1"/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832610" y="1720850"/>
            <a:ext cx="150558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299593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Extending Grammmar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807460" y="2758440"/>
            <a:ext cx="15652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 Probablity</a:t>
            </a:r>
            <a:endParaRPr lang="en-US" sz="12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446145" y="2758440"/>
            <a:ext cx="2527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81320" y="2758440"/>
            <a:ext cx="2317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821680" y="1873885"/>
            <a:ext cx="1803400" cy="196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('A','A') 0.00847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('C','A') 0.00015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('G','A') 0.00017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('U','A') 0.00018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('A','C') 0.00014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('C','C') 0.00294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('G','C') 0.00005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solidFill>
                  <a:schemeClr val="accent1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>
              <a:solidFill>
                <a:schemeClr val="accent1"/>
              </a:solidFill>
              <a:effectLst/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20470" y="4006215"/>
            <a:ext cx="670623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By running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CYK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on extended grammar we can get the secondary structure by checking witch rule ended t o terminal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‘(’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‘)’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others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‘.’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)</a:t>
            </a:r>
            <a:endParaRPr lang="en-US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1221105" y="1282700"/>
            <a:ext cx="6832600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After calculating column probablities (Counting gap as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5th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nucleotide):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24/27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9" grpId="0"/>
      <p:bldP spid="10" grpId="0"/>
      <p:bldP spid="9" grpId="1"/>
      <p:bldP spid="10" grpId="1"/>
      <p:bldP spid="12" grpId="0"/>
      <p:bldP spid="11" grpId="0"/>
      <p:bldP spid="12" grpId="1"/>
      <p:bldP spid="11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2674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Example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890270"/>
            <a:ext cx="7705725" cy="381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Input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>
                <a:solidFill>
                  <a:schemeClr val="tx1"/>
                </a:solidFill>
                <a:latin typeface="Consolas" panose="020B0609020204030204" charset="0"/>
                <a:cs typeface="Consolas" panose="020B0609020204030204" charset="0"/>
              </a:rPr>
              <a:t>URS0000D658E4_12908/1-125</a:t>
            </a: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endParaRPr lang="en-US">
              <a:solidFill>
                <a:schemeClr val="tx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r>
              <a:rPr lang="en-US">
                <a:solidFill>
                  <a:schemeClr val="tx1"/>
                </a:solidFill>
                <a:latin typeface="Consolas" panose="020B0609020204030204" charset="0"/>
                <a:cs typeface="Consolas" panose="020B0609020204030204" charset="0"/>
              </a:rPr>
              <a:t>URS0000D6993A_12908/1-126</a:t>
            </a:r>
            <a:r>
              <a:rPr lang="en-US">
                <a:solidFill>
                  <a:srgbClr val="EE968C"/>
                </a:solidFill>
                <a:latin typeface="Consolas" panose="020B0609020204030204" charset="0"/>
                <a:cs typeface="Consolas" panose="020B0609020204030204" charset="0"/>
              </a:rPr>
              <a:t>"</a:t>
            </a:r>
            <a:endParaRPr lang="en-US">
              <a:solidFill>
                <a:srgbClr val="EE968C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Output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(((((((((.(((((((...........................))))))))))))))))............(((((((((((((((((((((((((.........................))))))))))))))))))))))))).((((((.(((.......))))))))).((((((................))))))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5955" y="2572385"/>
            <a:ext cx="2752090" cy="20821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26/27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5798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References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920115"/>
            <a:ext cx="7705725" cy="3789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Lectures: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Secondary Structure Prediction (Knudsen B. and Hein,J. - 1999)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latin typeface="Cambria" panose="02040503050406030204" charset="0"/>
                <a:cs typeface="Cambria" panose="02040503050406030204" charset="0"/>
                <a:sym typeface="+mn-ea"/>
              </a:rPr>
              <a:t>Secondary Structure Prediction (Knudsen B. and Hein,J. - 2003)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Calculating Likelihoods on Phylogenetic Trees (John P. Huelsenbeck - 2012)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The Inside-Outside Algorithm (Michael Collins)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Books: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RNA Sequence, Structure and Function (Jan Gorodkin)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Biological Sequences Analysis (R. Durbin)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26/27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224019"/>
            <a:ext cx="3396615" cy="610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Thanks For Attention</a:t>
            </a:r>
            <a:endParaRPr lang="en-US" altLang="zh-CN" sz="26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6120" y="2969895"/>
            <a:ext cx="1889125" cy="63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707131" y="2483225"/>
            <a:ext cx="17297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Overview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01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9788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3" name="Picture 2" descr="Second And Third Stru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956945"/>
            <a:ext cx="6858000" cy="37274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4/27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0792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Input And Output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rcRect t="8060" b="50022"/>
          <a:stretch>
            <a:fillRect/>
          </a:stretch>
        </p:blipFill>
        <p:spPr>
          <a:xfrm>
            <a:off x="923925" y="1352550"/>
            <a:ext cx="7296150" cy="12153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5/27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10" name="Picture 9" descr="RNAalifold"/>
          <p:cNvPicPr>
            <a:picLocks noChangeAspect="1"/>
          </p:cNvPicPr>
          <p:nvPr/>
        </p:nvPicPr>
        <p:blipFill>
          <a:blip r:embed="rId1"/>
          <a:srcRect b="91940"/>
          <a:stretch>
            <a:fillRect/>
          </a:stretch>
        </p:blipFill>
        <p:spPr>
          <a:xfrm>
            <a:off x="923925" y="1118870"/>
            <a:ext cx="7296150" cy="233680"/>
          </a:xfrm>
          <a:prstGeom prst="rect">
            <a:avLst/>
          </a:prstGeom>
        </p:spPr>
      </p:pic>
      <p:pic>
        <p:nvPicPr>
          <p:cNvPr id="11" name="Picture 10" descr="RNAalifold"/>
          <p:cNvPicPr>
            <a:picLocks noChangeAspect="1"/>
          </p:cNvPicPr>
          <p:nvPr/>
        </p:nvPicPr>
        <p:blipFill>
          <a:blip r:embed="rId1"/>
          <a:srcRect t="50000" b="43079"/>
          <a:stretch>
            <a:fillRect/>
          </a:stretch>
        </p:blipFill>
        <p:spPr>
          <a:xfrm>
            <a:off x="923925" y="2567940"/>
            <a:ext cx="7296150" cy="200660"/>
          </a:xfrm>
          <a:prstGeom prst="rect">
            <a:avLst/>
          </a:prstGeom>
        </p:spPr>
      </p:pic>
      <p:pic>
        <p:nvPicPr>
          <p:cNvPr id="12" name="Picture 11" descr="RNAalifold"/>
          <p:cNvPicPr>
            <a:picLocks noChangeAspect="1"/>
          </p:cNvPicPr>
          <p:nvPr/>
        </p:nvPicPr>
        <p:blipFill>
          <a:blip r:embed="rId1"/>
          <a:srcRect t="56921"/>
          <a:stretch>
            <a:fillRect/>
          </a:stretch>
        </p:blipFill>
        <p:spPr>
          <a:xfrm>
            <a:off x="923925" y="2768600"/>
            <a:ext cx="7296150" cy="124904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293870" y="2966085"/>
            <a:ext cx="32962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/>
                </a:solidFill>
                <a:cs typeface="+mn-lt"/>
              </a:rPr>
              <a:t>Using Stochastic Context Free Grammar</a:t>
            </a:r>
            <a:r>
              <a:rPr lang="en-US" sz="2000">
                <a:solidFill>
                  <a:srgbClr val="EE968C"/>
                </a:solidFill>
                <a:cs typeface="+mn-lt"/>
              </a:rPr>
              <a:t> !!</a:t>
            </a:r>
            <a:endParaRPr lang="en-US" sz="2000">
              <a:solidFill>
                <a:srgbClr val="EE968C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706053" y="2483225"/>
            <a:ext cx="37318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C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G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16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02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880360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384804F-3998-4D57-9195-F3826E402611-3" descr="C:/Users/Ali Ahmadi/AppData/Local/Temp/wpp.ukfWg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3045" y="1647825"/>
            <a:ext cx="1054493" cy="181356"/>
          </a:xfrm>
          <a:prstGeom prst="rect">
            <a:avLst/>
          </a:prstGeom>
        </p:spPr>
      </p:pic>
      <p:pic>
        <p:nvPicPr>
          <p:cNvPr id="9" name="2384804F-3998-4D57-9195-F3826E402611-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6002020" y="567055"/>
            <a:ext cx="2121535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2876550"/>
            <a:ext cx="2122170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384804F-3998-4D57-9195-F3826E402611-5" descr="C:/Users/Ali Ahmadi/AppData/Local/Temp/wpp.ZFZaQO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45" y="2021840"/>
            <a:ext cx="657628" cy="158686"/>
          </a:xfrm>
          <a:prstGeom prst="rect">
            <a:avLst/>
          </a:prstGeom>
        </p:spPr>
      </p:pic>
      <p:pic>
        <p:nvPicPr>
          <p:cNvPr id="3" name="2384804F-3998-4D57-9195-F3826E402611-6" descr="C:/Users/Ali Ahmadi/AppData/Local/Temp/wpp.YPQlUc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3045" y="2384425"/>
            <a:ext cx="612371" cy="158686"/>
          </a:xfrm>
          <a:prstGeom prst="rect">
            <a:avLst/>
          </a:prstGeom>
        </p:spPr>
      </p:pic>
      <p:pic>
        <p:nvPicPr>
          <p:cNvPr id="10" name="2384804F-3998-4D57-9195-F3826E402611-7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9430" y="567055"/>
            <a:ext cx="210820" cy="170815"/>
          </a:xfrm>
          <a:prstGeom prst="rect">
            <a:avLst/>
          </a:prstGeom>
        </p:spPr>
      </p:pic>
      <p:pic>
        <p:nvPicPr>
          <p:cNvPr id="11" name="2384804F-3998-4D57-9195-F3826E402611-8" descr="C:/Users/Ali Ahmadi/AppData/Local/Temp/wpp.wjQXz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9430" y="2876550"/>
            <a:ext cx="210820" cy="168910"/>
          </a:xfrm>
          <a:prstGeom prst="rect">
            <a:avLst/>
          </a:prstGeom>
        </p:spPr>
      </p:pic>
      <p:pic>
        <p:nvPicPr>
          <p:cNvPr id="13" name="2384804F-3998-4D57-9195-F3826E402611-9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3272790"/>
            <a:ext cx="1440089" cy="22381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57780" y="158686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60%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557780" y="194945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30%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57780" y="231203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10%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5" name="Elbow Connector 14"/>
          <p:cNvCxnSpPr>
            <a:stCxn id="13" idx="2"/>
            <a:endCxn id="16" idx="1"/>
          </p:cNvCxnSpPr>
          <p:nvPr/>
        </p:nvCxnSpPr>
        <p:spPr>
          <a:xfrm rot="5400000" flipV="1">
            <a:off x="1790065" y="3320415"/>
            <a:ext cx="633095" cy="9848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599055" y="3979545"/>
            <a:ext cx="219646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Not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Always true in PCFG</a:t>
            </a:r>
            <a:endParaRPr lang="en-US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397760" y="1048385"/>
            <a:ext cx="562610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1700" b="1" i="1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+ P</a:t>
            </a:r>
            <a:endParaRPr lang="en-US" sz="1700" b="1" i="1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97760" y="3234690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0.6 * 0.6 * 0.3 * 0.3 * 0.1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7/27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  <p:bldP spid="5" grpId="0"/>
      <p:bldP spid="6" grpId="0"/>
      <p:bldP spid="18" grpId="1"/>
      <p:bldP spid="4" grpId="1"/>
      <p:bldP spid="5" grpId="1"/>
      <p:bldP spid="6" grpId="1"/>
      <p:bldP spid="22" grpId="0"/>
      <p:bldP spid="22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Back To T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h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Problem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NAalifo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122045"/>
            <a:ext cx="7296150" cy="28994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02405" y="2961005"/>
            <a:ext cx="1964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accent1"/>
                </a:solidFill>
                <a:latin typeface="+mn-ea"/>
                <a:cs typeface="MV Boli" panose="02000500030200090000" charset="0"/>
              </a:rPr>
              <a:t>What are</a:t>
            </a:r>
            <a:r>
              <a:rPr lang="en-US" sz="2400">
                <a:solidFill>
                  <a:schemeClr val="tx2"/>
                </a:solidFill>
                <a:latin typeface="+mn-ea"/>
                <a:cs typeface="MV Boli" panose="02000500030200090000" charset="0"/>
              </a:rPr>
              <a:t> </a:t>
            </a:r>
            <a:r>
              <a:rPr lang="en-US" sz="2400">
                <a:solidFill>
                  <a:schemeClr val="accent1"/>
                </a:solidFill>
                <a:latin typeface="+mn-ea"/>
                <a:cs typeface="MV Boli" panose="02000500030200090000" charset="0"/>
              </a:rPr>
              <a:t>terminals </a:t>
            </a:r>
            <a:r>
              <a:rPr lang="en-US" sz="2400">
                <a:solidFill>
                  <a:srgbClr val="EE968C"/>
                </a:solidFill>
                <a:latin typeface="+mn-ea"/>
                <a:cs typeface="MV Boli" panose="02000500030200090000" charset="0"/>
              </a:rPr>
              <a:t>?!</a:t>
            </a:r>
            <a:endParaRPr lang="en-US" sz="2400">
              <a:solidFill>
                <a:srgbClr val="EE968C"/>
              </a:solidFill>
              <a:latin typeface="+mn-ea"/>
              <a:cs typeface="MV Boli" panose="0200050003020009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3509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10743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6275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G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09041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418070" y="2841625"/>
            <a:ext cx="240030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658100" y="3268980"/>
            <a:ext cx="293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i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sz="1200" b="1" i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2" name="Straight Connector 11"/>
          <p:cNvCxnSpPr>
            <a:stCxn id="7" idx="3"/>
            <a:endCxn id="6" idx="1"/>
          </p:cNvCxnSpPr>
          <p:nvPr/>
        </p:nvCxnSpPr>
        <p:spPr>
          <a:xfrm>
            <a:off x="634746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8" idx="1"/>
          </p:cNvCxnSpPr>
          <p:nvPr/>
        </p:nvCxnSpPr>
        <p:spPr>
          <a:xfrm>
            <a:off x="667512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  <a:endCxn id="9" idx="1"/>
          </p:cNvCxnSpPr>
          <p:nvPr/>
        </p:nvCxnSpPr>
        <p:spPr>
          <a:xfrm>
            <a:off x="700278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10" idx="1"/>
          </p:cNvCxnSpPr>
          <p:nvPr/>
        </p:nvCxnSpPr>
        <p:spPr>
          <a:xfrm>
            <a:off x="7330440" y="3406775"/>
            <a:ext cx="87630" cy="0"/>
          </a:xfrm>
          <a:prstGeom prst="line">
            <a:avLst/>
          </a:prstGeom>
          <a:ln>
            <a:solidFill>
              <a:srgbClr val="EE968C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011045" y="4166870"/>
            <a:ext cx="60591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00B050"/>
              </a:buClr>
              <a:buFont typeface="Wingdings" panose="05000000000000000000" charset="0"/>
              <a:buChar char="þ"/>
            </a:pPr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o, we need to calculate all possible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 probablity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, in two state of being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single base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or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pair base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. 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8/27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9" grpId="0"/>
      <p:bldP spid="10" grpId="0"/>
      <p:bldP spid="11" grpId="0"/>
      <p:bldP spid="8" grpId="0"/>
      <p:bldP spid="6" grpId="0"/>
      <p:bldP spid="7" grpId="1"/>
      <p:bldP spid="9" grpId="1"/>
      <p:bldP spid="10" grpId="1"/>
      <p:bldP spid="11" grpId="1"/>
      <p:bldP spid="8" grpId="1"/>
      <p:bldP spid="6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866391" y="2483225"/>
            <a:ext cx="341122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 Probablity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03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y44NTcxNDI4NTcxNDI4NTQsXCJ3aWR0aFwiOjQ1OC45Mjg1NzE0Mjg1NzE0fSIsCgkiTGF0ZXgiIDogIlByKFRUQ0NULEFUQ0d8z4QsdizOuCkgPSDPgF97R30gcF97R0F9KHZfMykgcF97QVR9KHZfMSkgcF97QVR9KHZfMikgcF97R0N9KHZfOCkgcF97Q1R9KHZfNikgcF97Q1R9KHZfNykgcF97VEN9KHZfNCkgcF97VEN9KHZfNSlcbiIsCgkiTGF0ZXhJbWdCYXNlNjQiIDogIlBITjJaeUI0Yld4dWN6MGlhSFIwY0RvdkwzZDNkeTUzTXk1dmNtY3ZNakF3TUM5emRtY2lJSGRwWkhSb1BTSTVNaTQxTTJWNElpQm9aV2xuYUhROUlqSXVNall5WlhnaUlISnZiR1U5SW1sdFp5SWdabTlqZFhOaFlteGxQU0ptWVd4elpTSWdkbWxsZDBKdmVEMGlNQ0F0TnpVd0lEUXdPRGs0TGpJZ01UQXdNQ0lnZUcxc2JuTTZlR3hwYm1zOUltaDBkSEE2THk5M2QzY3Vkek11YjNKbkx6RTVPVGt2ZUd4cGJtc2lJR0Z5YVdFdGFHbGtaR1Z1UFNKMGNuVmxJaUJ6ZEhsc1pUMGlkbVZ5ZEdsallXd3RZV3hwWjI0NklDMHdMalUyTm1WNE95QnRZWGd0ZDJsa2RHZzZJRGs0SlRzaVBqeGtaV1p6UGp4d1lYUm9JR2xrUFNKTlNsZ3RNVF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hOaT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1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5pMVVSVmd0U1MweFJEUXpOQ0lnWkQwaVRUSXdPQ0EzTkZFeU1EZ2dOVEFnTWpVMElEUTJVVEkzTWlBME5pQXlOeklnTXpWUk1qY3lJRE0wSURJM01DQXlNbEV5TmpjZ09DQXlOalFnTkZReU5URWdNRkV5TkRrZ01DQXlNemtnTUZReU1EVWdNVlF4TkRFZ01sRTNNQ0F5SURVd0lEQklOREpSTXpVZ055QXpOU0F4TVZFek55QXpPQ0EwT0NBME5rZzJNbEV4TXpJZ05Ea2dNVFkwSURrMlVURTNNQ0F4TURJZ016UTFJRFF3TVZRMU1qTWdOekEwVVRVek1DQTNNVFlnTlRRM0lEY3hOa2cxTlRWSU5UY3lVVFUzT0NBM01EY2dOVGM0SURjd05rdzJNRFlnTXpnelVUWXpOQ0EyTUNBMk16WWdOVGRSTmpReElEUTJJRGN3TVNBME5sRTNNallnTkRZZ056STJJRE0yVVRjeU5pQXpOQ0EzTWpNZ01qSlJOekl3SURjZ056RTRJRFJVTnpBMElEQlJOekF4SURBZ05qa3dJREJVTmpVeElERlVOVGM0SURKUk5EZzBJRElnTkRVMUlEQklORFF6VVRRek55QTJJRFF6TnlBNVZEUXpPU0F5TjFFME5ETWdOREFnTkRRMUlEUXpURFEwT1NBME5rZzBOamxSTlRJeklEUTVJRFV6TXlBMk0wdzFNakVnTWpFelNESTRNMHd5TkRrZ01UVTFVVEl3T0NBNE5pQXlNRGdnTnpSYVRUVXhOaUF5TmpCUk5URTJJREkzTVNBMU1EUWdOREUyVkRRNU1DQTFOakpNTkRZeklEVXhPVkUwTkRjZ05Ea3lJRFF3TUNBME1USk1NekV3SURJMk1FdzBNVE1nTWpVNVVUVXhOaUF5TlRrZ05URTJJREkyTUZvaUx6NDhjR0YwYUNCcFpEMGlUVXBZTFRF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B4TmkxVVJWZ3RUaTAzUXlJZ1pEMGlUVEV6T1NBdE1qUTVTREV6TjFFeE1qVWdMVEkwT1NBeE1Ua2dMVEl6TlZZeU5URk1NVEl3SURjek4xRXhNekFnTnpVd0lERXpPU0EzTlRCUk1UVXlJRGMxTUNBeE5Ua2dOek0xVmkweU16VlJNVFV4SUMweU5Ea2dNVFF4SUMweU5EbElNVE01V2lJdlBqeHdZWFJvSUdsa1BTSk5TbGd0TVRZdFZFVllMVWt0TVVRM01FWWlJR1E5SWswek9TQXlPRFJSTVRnZ01qZzBJREU0SURJNU5GRXhPQ0F6TURFZ05EVWdNek00VkRrNUlETTVPRkV4TXpRZ05ESTFJREUyTkNBME1qbFJNVGN3SURRek1TQXpNeklnTkRNeFVUUTVNaUEwTXpFZ05EazNJRFF5T1ZFMU1UY2dOREkwSURVeE55QTBNREpSTlRFM0lETTRPQ0ExTURnZ016YzJWRFE0TlNBek5qQlJORGM1SURNMU9DQXpPRGtnTXpVNFZESTVPU0F6TlRaUk1qazRJRE0xTlNBeU9ETWdNamMwVkRJMU1TQXhNRGxVTWpNeklESXdVVEl5T0NBMUlESXhOU0F0TkZReE9EWWdMVEV6VVRFMU15QXRNVE1nTVRVeklESXdWak13VERJd015QXhPVEpSTWpFMElESXlPQ0F5TWpjZ01qY3lWREkwT0NBek16Wk1NalUwSURNMU4xRXlOVFFnTXpVNElESXdPQ0F6TlRoUk1qQTJJRE0xT0NBeE9UY2dNelU0VkRFNE15QXpOVGxSTVRBMUlETTFPU0EyTVNBeU9UVlJOVFlnTWpnM0lEVXpJREk0TmxRek9TQXlPRFJhSWk4K1BIQmhkR2dnYVdROUlrMUtXQzB4Tm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U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m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W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EUy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B4TmkxVVJWZ3RUaTB6TXlJZ1pEMGlUVEV5TnlBME5qTlJNVEF3SURRMk15QTROU0EwT0RCVU5qa2dOVEkwVVRZNUlEVTNPU0F4TVRjZ05qSXlWREl6TXlBMk5qVlJNalk0SURZMk5TQXlOemNnTmpZMFVUTTFNU0EyTlRJZ016a3dJRFl4TVZRME16QWdOVEl5VVRRek1DQTBOekFnTXprMklEUXlNVlF6TURJZ016VXdUREk1T1NBek5EaFJNams1SURNME55QXpNRGdnTXpRMVZETXpOeUF6TXpaVU16YzFJRE14TlZFME5UY2dNall5SURRMU55QXhOelZSTkRVM0lEazJJRE01TlNBek4xUXlNemdnTFRJeVVURTFPQ0F0TWpJZ01UQXdJREl4VkRReUlERXpNRkUwTWlBeE5UZ2dOakFnTVRjMVZERXdOU0F4T1ROUk1UTXpJREU1TXlBeE5URWdNVGMxVkRFMk9TQXhNekJSTVRZNUlERXhPU0F4TmpZZ01URXdWREUxT1NBNU5GUXhORGdnT0RKVU1UTTJJRGMwVkRFeU5pQTNNRlF4TVRnZ05qZE1NVEUwSURZMlVURTJOU0F5TVNBeU16Z2dNakZSTWpreklESXhJRE15TVNBM05GRXpNemdnTVRBM0lETXpPQ0F4TnpWV01UazFVVE16T0NBeU9UQWdNamMwSURNeU1sRXlOVGtnTXpJNElESXhNeUF6TWpsTU1UY3hJRE16TUV3eE5qZ2dNek15VVRFMk5pQXpNelVnTVRZMklETTBPRkV4TmpZZ016WTJJREUzTkNBek5qWlJNakF5SURNMk5pQXlNeklnTXpjeFVUSTJOaUF6TnpZZ01qazBJRFF4TTFRek1qSWdOVEkxVmpVek0xRXpNaklnTlRrd0lESTROeUEyTVRKUk1qWTFJRFl5TmlBeU5EQWdOakkyVVRJd09DQTJNallnTVRneElEWXhOVlF4TkRNZ05Ua3lWREV6TWlBMU9EQklNVE0xVVRFek9DQTFOemtnTVRReklEVTNPRlF4TlRNZ05UY3pWREUyTlNBMU5qWlVNVGMxSURVMU5WUXhPRE1nTlRRd1ZERTROaUExTWpCUk1UZzJJRFE1T0NBeE56SWdORGd4VkRFeU55QTBOak5hSWk4K1BIQmhkR2dnYVdROUlrMUtXQzB4Tm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VFl0VkVWWUxVNHRNemdpSUdROUlrMDNNQ0EwTVRkVU56QWdORGswVkRFeU5DQTJNVGhVTWpRNElEWTJObEV6TVRrZ05qWTJJRE0zTkNBMk1qUlVOREk1SURVeE5WRTBNamtnTkRnMUlEUXhPQ0EwTlRsVU16a3lJRFF4TjFRek5qRWdNemc1VkRNek5TQXpOekZVTXpJMElETTJNMHd6TXpnZ016VTBVVE0xTWlBek5EUWdNelkySURNek5GUXpPRElnTXpJelVUUTFOeUF5TmpRZ05EVTNJREUzTkZFME5UY2dPVFVnTXprNUlETTNWREkwT1NBdE1qSlJNVFU1SUMweU1pQXhNREVnTWpsVU5ETWdNVFUxVVRReklESTJNeUF4TnpJZ016TTFUREUxTkNBek5EaFJNVE16SURNMk1TQXhNamNnTXpZNFVUY3dJRFF4TnlBM01DQTBPVFJhVFRJNE5pQXpPRFpNTWpreUlETTVNRkV5T1RnZ016azBJRE13TVNBek9UWlVNekV4SURRd00xUXpNak1nTkRFelZETXpOQ0EwTWpWVU16UTFJRFF6T0ZRek5UVWdORFUwVkRNMk5DQTBOekZVTXpZNUlEUTVNVlF6TnpFZ05URXpVVE0zTVNBMU5UWWdNelF5SURVNE5sUXlOelVnTmpJMFVUSTJPQ0EyTWpVZ01qUXlJRFl5TlZFeU1ERWdOakkxSURFMk5TQTFPVGxVTVRJNElEVXpORkV4TWpnZ05URXhJREUwTVNBME9USlVNVFkzSURRMk0xUXlNVGNnTkRNeFVUSXlOQ0EwTWpZZ01qSTRJRFF5TkV3eU9EWWdNemcyV2sweU5UQWdNakZSTXpBNElESXhJRE0xTUNBMU5WUXpPVElnTVRNM1VUTTVNaUF4TlRRZ016ZzNJREUyT1ZRek56VWdNVGswVkRNMU15QXlNVFpVTXpNd0lESXpORlF6TURFZ01qVXpWREkzTkNBeU56QlJNall3SURJM09TQXlORFFnTWpnNVZESXhPQ0F6TURaTU1qRXdJRE14TVZFeU1EUWdNekV4SURFNE1TQXlPVFJVTVRNeklESXpPVlF4TURjZ01UVTNVVEV3TnlBNU9DQXhOVEFnTmpCVU1qVXdJREl4V2lJdlBqeHdZWFJvSUdsa1BTSk5TbGd0TVRZdFZFVllMVTR0TXpZaUlHUTlJazAwTWlBek1UTlJORElnTkRjMklERXlNeUExTnpGVU16QXpJRFkyTmxFek56SWdOalkySURRd01pQTJNekJVTkRNeUlEVTFNRkUwTXpJZ05USTFJRFF4T0NBMU1UQlVNemM1SURRNU5WRXpOVFlnTkRrMUlETTBNU0ExTURsVU16STJJRFUwT0ZFek1qWWdOVGt5SURNM015QTJNREZSTXpVeElEWXlNeUF6TVRFZ05qSTJVVEkwTUNBMk1qWWdNVGswSURVMk5sRXhORGNnTlRBd0lERTBOeUF6TmpSTU1UUTRJRE0yTUZFeE5UTWdNelkySURFMU5pQXpOek5STVRrM0lEUXpNeUF5TmpNZ05ETXpTREkyTjFFek1UTWdORE16SURNME9DQTBNVFJSTXpjeUlEUXdNQ0F6T1RZZ016YzBWRFF6TlNBek1UZFJORFUySURJMk9DQTBOVFlnTWpFd1ZqRTVNbEUwTlRZZ01UWTVJRFExTVNBeE5EbFJORFF3SURrd0lETTROeUF6TkZReU5UTWdMVEl5VVRJeU5TQXRNaklnTVRrNUlDMHhORlF4TkRNZ01UWlVPVElnTnpWVU5UWWdNVGN5VkRReUlETXhNMXBOTWpVM0lETTVOMUV5TWpjZ016azNJREl3TlNBek9EQlVNVGN4SURNek5WUXhOVFFnTWpjNFZERTBPQ0F5TVRaUk1UUTRJREV6TXlBeE5qQWdPVGRVTVRrNElETTVVVEl5TWlBeU1TQXlOVEVnTWpGUk16QXlJREl4SURNeU9TQTFPVkV6TkRJZ056Y2dNelEzSURFd05GUXpOVElnTWpBNVVUTTFNaUF5T0RrZ016UTNJRE14TmxRek1qa2dNell4VVRNd01pQXpPVGNnTWpVM0lETTVOMW9pTHo0OGNHRjBhQ0JwWkQwaVRVcFlMVEUyTFZSRldDMU9MVE0zSWlCa1BTSk5OVFVnTkRVNFVUVTJJRFEyTUNBM01pQTFOamRNT0RnZ05qYzBVVGc0SURZM05pQXhNRGdnTmpjMlNERXlPRlkyTnpKUk1USTRJRFkyTWlBeE5ETWdOalUxVkRFNU5TQTJORFpVTXpZMElEWTBORWcwT0RWV05qQTFURFF4TnlBMU1USlJOREE0SURVd01DQXpPRGNnTkRjeVZETTJNQ0EwTXpWVU16TTVJRFF3TTFRek1Ua2dNelkzVkRNd05TQXpNekJVTWpreUlESTRORlF5T0RRZ01qTXdWREkzT0NBeE5qSlVNamMxSURnd1VUSTNOU0EyTmlBeU56VWdOVEpVTWpjMElESTRWakU1VVRJM01DQXlJREkxTlNBdE1UQlVNakl4SUMweU1sRXlNVEFnTFRJeUlESXdNQ0F0TVRsVU1UYzVJREJVTVRZNElEUXdVVEUyT0NBeE9UZ2dNalkxSURNMk9GRXlPRFVnTkRBd0lETTBPU0EwT0RsTU16azFJRFUxTWtnek1ESlJNVEk0SURVMU1pQXhNVGtnTlRRMlVURXhNeUExTkRNZ01UQTRJRFV5TWxRNU9DQTBOemxNT1RVZ05EVTRWalExTlVnMU5WWTBOVGhhSWk4K1BIQmhkR2dnYVdROUlrMUtXQzB4Tm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hOaT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UyTFZSRldDMUpMVEZFTkRReklpOCtQQzluUGp4bklHUmhkR0V0Ylcxc0xXNXZaR1U5SW0xcElpQjBjbUZ1YzJadmNtMDlJblJ5WVc1emJHRjBaU2czTlRFc01Da2lQangxYzJVZ1pHRjBZUzFqUFNJeFJEUTFSaUlnZUd4cGJtczZhSEpsWmowaUkwMUtXQzB4TmkxVVJWZ3RTUzB4UkRRMVJpSXZQand2Wno0OFp5QmtZWFJoTFcxdGJDMXViMlJsUFNKdGJ5SWdkSEpoYm5ObWIzSnRQU0owY21GdWMyeGhkR1VvTVRJd01pd3dLU0krUEhWelpTQmtZWFJoTFdNOUlqSTRJaUI0YkdsdWF6cG9jbVZtUFNJalRVcFlMVEUyTFZSRldDMU9MVEk0SWk4K1BDOW5QanhuSUdSaGRHRXRiVzFzTFc1dlpHVTlJbTFwSWlCMGNtRnVjMlp2Y20wOUluUnlZVzV6YkdGMFpTZ3hOVGt4TERBcElqNDhkWE5sSUdSaGRHRXRZejBpTVVRME5EY2lJSGhzYVc1ck9taHlaV1k5SWlOTlNsZ3RNVFl0VkVWWUxVa3RNVVEwTkRjaUx6NDhMMmMrUEdjZ1pHRjBZUzF0Yld3dGJtOWtaVDBpYldraUlIUnlZVzV6Wm05eWJUMGlkSEpoYm5Oc1lYUmxLREl5T1RVc01Da2lQangxYzJVZ1pHRjBZUzFqUFNJeFJEUTBOeUlnZUd4cGJtczZhSEpsWmowaUkwMUtXQzB4TmkxVVJWZ3RTUzB4UkRRME55SXZQand2Wno0OFp5QmtZWFJoTFcxdGJDMXViMlJsUFNKdGFTSWdkSEpoYm5ObWIzSnRQU0owY21GdWMyeGhkR1VvTWprNU9Td3dLU0krUEhWelpTQmtZWFJoTFdNOUlqRkVORE0ySWlCNGJHbHVhenBvY21WbVBTSWpUVXBZTFRFMkxWUkZXQzFKTFRGRU5ETTJJaTgrUEM5blBqeG5JR1JoZEdFdGJXMXNMVzV2WkdVOUltMXBJaUIwY21GdWMyWnZjbTA5SW5SeVlXNXpiR0YwWlNnek56VTVMREFwSWo0OGRYTmxJR1JoZEdFdFl6MGlNVVEwTXpZaUlIaHNhVzVyT21oeVpXWTlJaU5OU2xndE1UWXRWRVZZTFVrdE1VUTBNellpTHo0OEwyYytQR2NnWkdGMFlTMXRiV3d0Ym05a1pUMGliV2tpSUhSeVlXNXpabTl5YlQwaWRISmhibk5zWVhSbEtEUTFNVGtzTUNraVBqeDFjMlVnWkdGMFlTMWpQU0l4UkRRME55SWdlR3hwYm1zNmFISmxaajBpSTAxS1dDMHhOaTFVUlZndFNTMHhSRFEwTnlJdlBqd3ZaejQ4WnlCa1lYUmhMVzF0YkMxdWIyUmxQU0p0YnlJZ2RISmhibk5tYjNKdFBTSjBjbUZ1YzJ4aGRHVW9OVEl5TXl3d0tTSStQSFZ6WlNCa1lYUmhMV005SWpKRElpQjRiR2x1YXpwb2NtVm1QU0lqVFVwWUxURTJMVlJGV0MxT0xUSkRJaTgrUEM5blBqeG5JR1JoZEdFdGJXMXNMVzV2WkdVOUltMXBJaUIwY21GdWMyWnZjbTA5SW5SeVlXNXpiR0YwWlNnMU5qWTNMamNzTUNraVBqeDFjMlVnWkdGMFlTMWpQU0l4UkRRek5DSWdlR3hwYm1zNmFISmxaajBpSTAxS1dDMHhOaTFVUlZndFNTMHhSRFF6TkNJdlBqd3ZaejQ4WnlCa1lYUmhMVzF0YkMxdWIyUmxQU0p0YVNJZ2RISmhibk5tYjNKdFBTSjBjbUZ1YzJ4aGRHVW9OalF4Tnk0M0xEQXBJajQ4ZFhObElHUmhkR0V0WXowaU1VUTBORGNpSUhoc2FXNXJPbWh5WldZOUlpTk5TbGd0TVRZdFZFVllMVWt0TVVRME5EY2lMejQ4TDJjK1BHY2daR0YwWVMxdGJXd3RibTlrWlQwaWJXa2lJSFJ5WVc1elptOXliVDBpZEhKaGJuTnNZWFJsS0RjeE1qRXVOeXd3S1NJK1BIVnpaU0JrWVhSaExXTTlJakZFTkRNMklpQjRiR2x1YXpwb2NtVm1QU0lqVFVwWUxURTJMVlJGV0MxSkxURkVORE0ySWk4K1BDOW5QanhuSUdSaGRHRXRiVzFzTFc1dlpHVTlJbTFwSWlCMGNtRnVjMlp2Y20wOUluUnlZVzV6YkdGMFpTZzNPRGd4TGpjc01Da2lQangxYzJVZ1pHRjBZUzFqUFNJeFJEUXpRU0lnZUd4cGJtczZhSEpsWmowaUkwMUtXQzB4TmkxVVJWZ3RTUzB4UkRRelFTSXZQand2Wno0OFp5QmtZWFJoTFcxdGJDMXViMlJsUFNKVVpWaEJkRzl0SWlCa1lYUmhMVzFxZUMxMFpYaGpiR0Z6Y3owaVQxSkVJaUIwY21GdWMyWnZjbTA5SW5SeVlXNXpiR0YwWlNnNE5qWTNMamNzTUNraVBqeG5JR1JoZEdFdGJXMXNMVzV2WkdVOUltMXZJaUIwY21GdWMyWnZjbTA5SW5SeVlXNXpiR0YwWlNnd0lDMHdMalVwSWo0OGRYTmxJR1JoZEdFdFl6MGlOME1pSUhoc2FXNXJPbWh5WldZOUlpTk5TbGd0TVRZdFZFVllMVTR0TjBNaUx6NDhMMmMrUEM5blBqeG5JR1JoZEdFdGJXMXNMVzV2WkdVOUltMXBJaUIwY21GdWMyWnZjbTA5SW5SeVlXNXpiR0YwWlNnNE9UUTFMamNzTUNraVBqeDFjMlVnWkdGMFlTMWpQU0l4UkRjd1JpSWdlR3hwYm1zNmFISmxaajBpSTAxS1dDMHhOaTFVUlZndFNTMHhSRGN3UmlJdlBqd3ZaejQ4WnlCa1lYUmhMVzF0YkMxdWIyUmxQU0p0YnlJZ2RISmhibk5tYjNKdFBTSjBjbUZ1YzJ4aGRHVW9PVFEyTWk0M0xEQXBJajQ4ZFhObElHUmhkR0V0WXowaU1rTWlJSGhzYVc1ck9taHlaV1k5SWlOTlNsZ3RNVFl0VkVWWUxVNHRNa01pTHo0OEwyYytQR2NnWkdGMFlTMXRiV3d0Ym05a1pUMGliV2tpSUhSeVlXNXpabTl5YlQwaWRISmhibk5zWVhSbEtEazVNRGN1TXl3d0tTSStQSFZ6WlNCa1lYUmhMV005SWpGRU5EWXpJaUI0YkdsdWF6cG9jbVZtUFNJalRVcFlMVEUyTFZSRldDMUpMVEZFTkRZeklpOCtQQzluUGp4bklHUmhkR0V0Ylcxc0xXNXZaR1U5SW0xdklpQjBjbUZ1YzJadmNtMDlJblJ5WVc1emJHRjBaU2d4TURNNU1pNHpMREFwSWo0OGRYTmxJR1JoZEdFdFl6MGlNa01pSUhoc2FXNXJPbWh5WldZOUlpTk5TbGd0TVRZdFZFVllMVTR0TWtNaUx6NDhMMmMrUEdjZ1pHRjBZUzF0Yld3dGJtOWtaVDBpYldraUlIUnlZVzV6Wm05eWJUMGlkSEpoYm5Oc1lYUmxLREV3T0RNM0xEQXBJajQ4ZFhObElHUmhkR0V0WXowaU1VUTNNRE1pSUhoc2FXNXJPbWh5WldZOUlpTk5TbGd0TVRZdFZFVllMVWt0TVVRM01ETWlMejQ4TDJjK1BHY2daR0YwWVMxdGJXd3RibTlrWlQwaWJXOGlJSFJ5WVc1elptOXliVDBpZEhKaGJuTnNZWFJsS0RFeE16QTJMREFwSWo0OGRYTmxJR1JoZEdFdFl6MGlNamtpSUhoc2FXNXJPbWh5WldZOUlpTk5TbGd0TVRZdFZFVllMVTR0TWpraUx6NDhMMmMrUEdjZ1pHRjBZUzF0Yld3dGJtOWtaVDBpYlc4aUlIUnlZVzV6Wm05eWJUMGlkSEpoYm5Oc1lYUmxLREV4T1RjeUxqZ3NNQ2tpUGp4MWMyVWdaR0YwWVMxalBTSXpSQ0lnZUd4cGJtczZhSEpsWmowaUkwMUtXQzB4TmkxVVJWZ3RUaTB6UkNJdlBqd3ZaejQ4WnlCa1lYUmhMVzF0YkMxdWIyUmxQU0p0YzNWaUlpQjBjbUZ1YzJadmNtMDlJblJ5WVc1emJHRjBaU2d4TXpBeU9DNDJMREFwSWo0OFp5QmtZWFJoTFcxdGJDMXViMlJsUFNKdGFTSStQSFZ6WlNCa1lYUmhMV005SWpGRU56QkNJaUI0YkdsdWF6cG9jbVZtUFNJalRVcFlMVEUyTFZSRldDMUpMVEZFTnpCQ0lpOCtQQzluUGp4bklHUmhkR0V0Ylcxc0xXNXZaR1U5SWxSbFdFRjBiMjBpSUhSeVlXNXpabTl5YlQwaWRISmhibk5zWVhSbEtEWXdNeXd0TVRVd0tTQnpZMkZzWlNnd0xqY3dOeWtpSUdSaGRHRXRiV3A0TFhSbGVHTnNZWE56UFNKUFVrUWlQanhuSUdSaGRHRXRiVzFzTFc1dlpHVTlJbTFwSWo0OGRYTmxJR1JoZEdFdFl6MGlNVVEwTTBFaUlIaHNhVzVyT21oeVpXWTlJaU5OU2xndE1UWXRWRVZZTFVrdE1VUTBNMEVpTHo0OEwyYytQQzluUGp3dlp6NDhaeUJrWVhSaExXMXRiQzF1YjJSbFBTSnRjM1ZpSWlCMGNtRnVjMlp2Y20wOUluUnlZVzV6YkdGMFpTZ3hOREl6Tnk0ekxEQXBJajQ4WnlCa1lYUmhMVzF0YkMxdWIyUmxQU0p0YVNJK1BIVnpaU0JrWVhSaExXTTlJakZFTkRWRUlpQjRiR2x1YXpwb2NtVm1QU0lqVFVwWUxURTJMVlJGV0MxSkxURkVORFZFSWk4K1BDOW5QanhuSUdSaGRHRXRiVzFzTFc1dlpHVTlJbFJsV0VGMGIyMGlJSFJ5WVc1elptOXliVDBpZEhKaGJuTnNZWFJsS0RVek5pd3RNVFV5TGpjcElITmpZV3hsS0RBdU56QTNLU0lnWkdGMFlTMXRhbmd0ZEdWNFkyeGhjM005SWs5U1JDSStQR2NnWkdGMFlTMXRiV3d0Ym05a1pUMGliV2tpUGp4MWMyVWdaR0YwWVMxalBTSXhSRFF6UVNJZ2VHeHBibXM2YUhKbFpqMGlJMDFLV0MweE5pMVVSVmd0U1MweFJEUXpRU0l2UGp3dlp6NDhaeUJrWVhSaExXMXRiQzF1YjJSbFBTSnRhU0lnZEhKaGJuTm1iM0p0UFNKMGNtRnVjMnhoZEdVb056ZzJMREFwSWo0OGRYTmxJR1JoZEdFdFl6MGlNVVEwTXpRaUlIaHNhVzVyT21oeVpXWTlJaU5OU2xndE1UWXRWRVZZTFVrdE1VUTBNelFpTHo0OEwyYytQQzluUGp3dlp6NDhaeUJrWVhSaExXMXRiQzF1YjJSbFBTSnRieUlnZEhKaGJuTm1iM0p0UFNKMGNtRnVjMnhoZEdVb01UVTVNRGt1TlN3d0tTSStQSFZ6WlNCa1lYUmhMV005SWpJNElpQjRiR2x1YXpwb2NtVm1QU0lqVFVwWUxURTJMVlJGV0MxT0xUSTRJaTgrUEM5blBqeG5JR1JoZEdFdGJXMXNMVzV2WkdVOUltMXpkV0lpSUhSeVlXNXpabTl5YlQwaWRISmhibk5zWVhSbEtERTJNams0TGpVc01Da2lQanhuSUdSaGRHRXRiVzFzTFc1dlpHVTlJbTFwSWo0OGRYTmxJR1JoZEdFdFl6MGlNVVEwTmpNaUlIaHNhVzVyT21oeVpXWTlJaU5OU2xndE1UWXRWRVZZTFVrdE1VUTBOak1pTHo0OEwyYytQR2NnWkdGMFlTMXRiV3d0Ym05a1pUMGliVzRpSUhSeVlXNXpabTl5YlQwaWRISmhibk5zWVhSbEtEVXhPQ3d0TVRVd0tTQnpZMkZzWlNnd0xqY3dOeWtpUGp4MWMyVWdaR0YwWVMxalBTSXpNeUlnZUd4cGJtczZhSEpsWmowaUkwMUtXQzB4TmkxVVJWZ3RUaTB6TXlJdlBqd3ZaejQ4TDJjK1BHY2daR0YwWVMxdGJXd3RibTlrWlQwaWJXOGlJSFJ5WVc1elptOXliVDBpZEhKaGJuTnNZWFJsS0RFM01qSXdMREFwSWo0OGRYTmxJR1JoZEdFdFl6MGlNamtpSUhoc2FXNXJPbWh5WldZOUlpTk5TbGd0TVRZdFZFVllMVTR0TWpraUx6NDhMMmMrUEdjZ1pHRjBZUzF0Yld3dGJtOWtaVDBpYlhOMVlpSWdkSEpoYm5ObWIzSnRQU0owY21GdWMyeGhkR1VvTVRjMk1Ea3NNQ2tpUGp4bklHUmhkR0V0Ylcxc0xXNXZaR1U5SW0xcElqNDhkWE5sSUdSaGRHRXRZejBpTVVRME5VUWlJSGhzYVc1ck9taHlaV1k5SWlOTlNsZ3RNVFl0VkVWWUxVa3RNVVEwTlVRaUx6NDhMMmMrUEdjZ1pHRjBZUzF0Yld3dGJtOWtaVDBpVkdWWVFYUnZiU0lnZEhKaGJuTm1iM0p0UFNKMGNtRnVjMnhoZEdVb05UTTJMQzB4TlRJdU55a2djMk5oYkdVb01DNDNNRGNwSWlCa1lYUmhMVzFxZUMxMFpYaGpiR0Z6Y3owaVQxSkVJajQ4WnlCa1lYUmhMVzF0YkMxdWIyUmxQU0p0YVNJK1BIVnpaU0JrWVhSaExXTTlJakZFTkRNMElpQjRiR2x1YXpwb2NtVm1QU0lqVFVwWUxURTJMVlJGV0MxSkxURkVORE0wSWk4K1BDOW5QanhuSUdSaGRHRXRiVzFzTFc1dlpHVTlJbTFwSWlCMGNtRnVjMlp2Y20wOUluUnlZVzV6YkdGMFpTZzNOVEFzTUNraVBqeDFjMlVnWkdGMFlTMWpQU0l4UkRRME55SWdlR3hwYm1zNmFISmxaajBpSTAxS1dDMHhOaTFVUlZndFNTMHhSRFEwTnlJdlBqd3ZaejQ4TDJjK1BDOW5QanhuSUdSaGRHRXRiVzFzTFc1dlpHVTlJbTF2SWlCMGNtRnVjMlp2Y20wOUluUnlZVzV6YkdGMFpTZ3hPVEl5TXk0eExEQXBJajQ4ZFhObElHUmhkR0V0WXowaU1qZ2lJSGhzYVc1ck9taHlaV1k5SWlOTlNsZ3RNVFl0VkVWWUxVNHRNamdpTHo0OEwyYytQR2NnWkdGMFlTMXRiV3d0Ym05a1pUMGliWE4xWWlJZ2RISmhibk5tYjNKdFBTSjBjbUZ1YzJ4aGRHVW9NVGsyTVRJ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14SWlCNGJHbHVhenBvY21WbVBTSWpUVXBZTFRFMkxWUkZXQzFPTFRNeElpOCtQQzluUGp3dlp6NDhaeUJrWVhSaExXMXRiQzF1YjJSbFBTSnRieUlnZEhKaGJuTm1iM0p0UFNKMGNtRnVjMnhoZEdVb01qQTFNek11Tnl3d0tTSStQSFZ6WlNCa1lYUmhMV005SWpJNUlpQjRiR2x1YXpwb2NtVm1QU0lqVFVwWUxURTJMVlJGV0MxT0xUSTVJaTgrUEM5blBqeG5JR1JoZEdFdGJXMXNMVzV2WkdVOUltMXpkV0lpSUhSeVlXNXpabTl5YlQwaWRISmhibk5zWVhSbEtESXdPVEl5TGpjc01Da2lQanhuSUdSaGRHRXRiVzFzTFc1dlpHVTlJbTFwSWo0OGRYTmxJR1JoZEdFdFl6MGlNVVEwTlVRaUlIaHNhVzVyT21oeVpXWTlJaU5OU2xndE1UWXRWRVZZTFVrdE1VUTBOVVFpTHo0OEwyYytQR2NnWkdGMFlTMXRiV3d0Ym05a1pUMGlWR1ZZUVhSdmJTSWdkSEpoYm5ObWIzSnRQU0owY21GdWMyeGhkR1VvTlRNMkxDMHhOVEl1TnlrZ2MyTmhiR1VvTUM0M01EY3BJaUJrWVhSaExXMXFlQzEwWlhoamJHRnpjejBpVDFKRUlqNDhaeUJrWVhSaExXMXRiQzF1YjJSbFBTSnRhU0krUEhWelpTQmtZWFJoTFdNOUlqRkVORE0wSWlCNGJHbHVhenBvY21WbVBTSWpUVXBZTFRFMkxWUkZXQzFKTFRGRU5ETTBJaTgrUEM5blBqeG5JR1JoZEdFdGJXMXNMVzV2WkdVOUltMXBJaUIwY21GdWMyWnZjbTA5SW5SeVlXNXpiR0YwWlNnM05UQXNNQ2tpUGp4MWMyVWdaR0YwWVMxalBTSXhSRFEwTnlJZ2VHeHBibXM2YUhKbFpqMGlJMDFLV0MweE5pMVVSVmd0U1MweFJEUTBOeUl2UGp3dlp6NDhMMmMrUEM5blBqeG5JR1JoZEdFdGJXMXNMVzV2WkdVOUltMXZJaUIwY21GdWMyWnZjbTA5SW5SeVlXNXpiR0YwWlNneU1qVXpOaTQ0TERBcElqNDhkWE5sSUdSaGRHRXRZejBpTWpnaUlIaHNhVzVyT21oeVpXWTlJaU5OU2xndE1UWXRWRVZZTFU0dE1qZ2lMejQ4TDJjK1BHY2daR0YwWVMxdGJXd3RibTlrWlQwaWJYTjFZaUlnZEhKaGJuTm1iM0p0UFNKMGNtRnVjMnhoZEdVb01qSTVNalV1T0N3d0tTSStQR2NnWkdGMFlTMXRiV3d0Ym05a1pUMGliV2tpUGp4MWMyVWdaR0YwWVMxalBTSXhSRFEyTXlJZ2VHeHBibXM2YUhKbFpqMGlJMDFLV0MweE5pMVVSVmd0U1MweFJEUTJNeUl2UGp3dlp6NDhaeUJrWVhSaExXMXRiQzF1YjJSbFBTSnRiaUlnZEhKaGJuTm1iM0p0UFNKMGNtRnVjMnhoZEdVb05URTRMQzB4TlRBcElITmpZV3hsS0RBdU56QTNLU0krUEhWelpTQmtZWFJoTFdNOUlqTXlJaUI0YkdsdWF6cG9jbVZtUFNJalRVcFlMVEUyTFZSRldDMU9MVE15SWk4K1BDOW5Qand2Wno0OFp5QmtZWFJoTFcxdGJDMXViMlJsUFNKdGJ5SWdkSEpoYm5ObWIzSnRQU0owY21GdWMyeGhkR1VvTWpNNE5EY3VOQ3d3S1NJK1BIVnpaU0JrWVhSaExXTTlJakk1SWlCNGJHbHVhenBvY21WbVBTSWpUVXBZTFRFMkxWUkZXQzFPTFRJNUlpOCtQQzluUGp4bklHUmhkR0V0Ylcxc0xXNXZaR1U5SW0xemRXSWlJSFJ5WVc1elptOXliVDBpZEhKaGJuTnNZWFJsS0RJME1qTTJMalFzTUNraVBqeG5JR1JoZEdFdGJXMXNMVzV2WkdVOUltMXBJajQ4ZFhObElHUmhkR0V0WXowaU1VUTBOVVFpSUhoc2FXNXJPbWh5WldZOUlpTk5TbGd0TVRZdFZFVllMVWt0TVVRME5VUWlMejQ4TDJjK1BHY2daR0YwWVMxdGJXd3RibTlrWlQwaVZHVllRWFJ2YlNJZ2RISmhibk5tYjNKdFBTSjBjbUZ1YzJ4aGRHVW9OVE0yTEMweE5UQXBJSE5qWVd4bEtEQXVOekEzS1NJZ1pHRjBZUzF0YW5ndGRHVjRZMnhoYzNNOUlrOVNSQ0krUEdjZ1pHRjBZUzF0Yld3dGJtOWtaVDBpYldraVBqeDFjMlVnWkdGMFlTMWpQU0l4UkRRelFTSWdlR3hwYm1zNmFISmxaajBpSTAxS1dDMHhOaTFVUlZndFNTMHhSRFF6UVNJdlBqd3ZaejQ4WnlCa1lYUmhMVzF0YkMxdWIyUmxQU0p0YVNJZ2RISmhibk5tYjNKdFBTSjBjbUZ1YzJ4aGRHVW9OemcyTERBcElqNDhkWE5sSUdSaGRHRXRZejBpTVVRME16WWlJSGhzYVc1ck9taHlaV1k5SWlOTlNsZ3RNVFl0VkVWWUxVa3RNVVEwTXpZaUx6NDhMMmMrUEM5blBqd3ZaejQ4WnlCa1lYUmhMVzF0YkMxdWIyUmxQU0p0YnlJZ2RISmhibk5tYjNKdFBTSjBjbUZ1YzJ4aGRHVW9NalU1TVRVdU5pd3dLU0krUEhWelpTQmtZWFJoTFdNOUlqSTRJaUI0YkdsdWF6cG9jbVZtUFNJalRVcFlMVEUyTFZSRldDMU9MVEk0SWk4K1BDOW5QanhuSUdSaGRHRXRiVzFzTFc1dlpHVTlJbTF6ZFdJaUlIUnlZVzV6Wm05eWJUMGlkSEpoYm5Oc1lYUmxLREkyTXpBMExqWXNNQ2tpUGp4bklHUmhkR0V0Ylcxc0xXNXZaR1U5SW0xcElqNDhkWE5sSUdSaGRHRXRZejBpTVVRME5qTWlJSGhzYVc1ck9taHlaV1k5SWlOTlNsZ3RNVFl0VkVWWUxVa3RNVVEwTmpNaUx6NDhMMmMrUEdjZ1pHRjBZUzF0Yld3dGJtOWtaVDBpYlc0aUlIUnlZVzV6Wm05eWJUMGlkSEpoYm5Oc1lYUmxLRFV4T0N3dE1UVXdLU0J6WTJGc1pTZ3dMamN3TnlraVBqeDFjMlVnWkdGMFlTMWpQU0l6T0NJZ2VHeHBibXM2YUhKbFpqMGlJMDFLV0MweE5pMVVSVmd0VGkwek9DSXZQand2Wno0OEwyYytQR2NnWkdGMFlTMXRiV3d0Ym05a1pUMGliVzhpSUhSeVlXNXpabTl5YlQwaWRISmhibk5zWVhSbEtESTNNakkyTGpFc01Da2lQangxYzJVZ1pHRjBZUzFqUFNJeU9TSWdlR3hwYm1zNmFISmxaajBpSTAxS1dDMHhOaTFVUlZndFRpMHlPU0l2UGp3dlp6NDhaeUJrWVhSaExXMXRiQzF1YjJSbFBTSnRjM1ZpSWlCMGNtRnVjMlp2Y20wOUluUnlZVzV6YkdGMFpTZ3lOell4TlM0eExEQXBJajQ4WnlCa1lYUmhMVzF0YkMxdWIyUmxQU0p0YVNJK1BIVnpaU0JrWVhSaExXTTlJakZFTkRWRUlpQjRiR2x1YXpwb2NtVm1QU0lqVFVwWUxURTJMVlJGV0MxSkxURkVORFZFSWk4K1BDOW5QanhuSUdSaGRHRXRiVzFzTFc1dlpHVTlJbFJsV0VGMGIyMGlJSFJ5WVc1elptOXliVDBpZEhKaGJuTnNZWFJsS0RVek5pd3RNVFV3S1NCelkyRnNaU2d3TGpjd055a2lJR1JoZEdFdGJXcDRMWFJsZUdOc1lYTnpQU0pQVWtRaVBqeG5JR1JoZEdFdGJXMXNMVzV2WkdVOUltMXBJajQ4ZFhObElHUmhkR0V0WXowaU1VUTBNellpSUhoc2FXNXJPbWh5WldZOUlpTk5TbGd0TVRZdFZFVllMVWt0TVVRME16WWlMejQ4TDJjK1BHY2daR0YwWVMxdGJXd3RibTlrWlQwaWJXa2lJSFJ5WVc1elptOXliVDBpZEhKaGJuTnNZWFJsS0RjMk1Dd3dLU0krUEhWelpTQmtZWFJoTFdNOUlqRkVORFEzSWlCNGJHbHVhenBvY21WbVBTSWpUVXBZTFRFMkxWUkZXQzFKTFRGRU5EUTNJaTgrUEM5blBqd3ZaejQ4TDJjK1BHY2daR0YwWVMxdGJXd3RibTlrWlQwaWJXOGlJSFJ5WVc1elptOXliVDBpZEhKaGJuTnNZWFJsS0RJNU1qTTJMak1zTUNraVBqeDFjMlVnWkdGMFlTMWpQU0l5T0NJZ2VHeHBibXM2YUhKbFpqMGlJMDFLV0MweE5pMVVSVmd0VGkweU9DSXZQand2Wno0OFp5QmtZWFJoTFcxdGJDMXViMlJsUFNKdGMzVmlJaUIwY21GdWMyWnZjbTA5SW5SeVlXNXpiR0YwWlNneU9UWXlOUzR6TERBcElqNDhaeUJrWVhSaExXMXRiQzF1YjJSbFBTSnRhU0krUEhWelpTQmtZWFJoTFdNOUlqRkVORFl6SWlCNGJHbHVhenBvY21WbVBTSWpUVXBZTFRFMkxWUkZXQzFKTFRGRU5EWXpJaTgrUEM5blBqeG5JR1JoZEdFdGJXMXNMVzV2WkdVOUltMXVJaUIwY21GdWMyWnZjbTA5SW5SeVlXNXpiR0YwWlNnMU1UZ3NMVEUxTUNrZ2MyTmhiR1VvTUM0M01EY3BJajQ4ZFhObElHUmhkR0V0WXowaU16WWlJSGhzYVc1ck9taHlaV1k5SWlOTlNsZ3RNVFl0VkVWWUxVNHRNellpTHo0OEwyYytQQzluUGp4bklHUmhkR0V0Ylcxc0xXNXZaR1U5SW0xdklpQjBjbUZ1YzJadmNtMDlJblJ5WVc1emJHRjBaU2d6TURVME5pNDVMREFwSWo0OGRYTmxJR1JoZEdFdFl6MGlNamtpSUhoc2FXNXJPbWh5WldZOUlpTk5TbGd0TVRZdFZFVllMVTR0TWpraUx6NDhMMmMrUEdjZ1pHRjBZUzF0Yld3dGJtOWtaVDBpYlhOMVlpSWdkSEpoYm5ObWIzSnRQU0owY21GdWMyeGhkR1VvTXpBNU16VXVPU3d3S1NJK1BHY2daR0YwWVMxdGJXd3RibTlrWlQwaWJXa2lQangxYzJVZ1pHRjBZUzFqUFNJeFJEUTFSQ0lnZUd4cGJtczZhSEpsWmowaUkwMUtXQzB4TmkxVVJWZ3RTUzB4UkRRMVJDSXZQand2Wno0OFp5QmtZWFJoTFcxdGJDMXViMlJsUFNKVVpWaEJkRzl0SWlCMGNtRnVjMlp2Y20wOUluUnlZVzV6YkdGMFpTZzFNellzTFRFMU1Da2djMk5oYkdVb01DNDNNRGNwSWlCa1lYUmhMVzFxZUMxMFpYaGpiR0Z6Y3owaVQxSkVJajQ4WnlCa1lYUmhMVzF0YkMxdWIyUmxQU0p0YVNJK1BIVnpaU0JrWVhSaExXTTlJakZFTkRNMklpQjRiR2x1YXpwb2NtVm1QU0lqVFVwWUxURTJMVlJGV0MxSkxURkVORE0ySWk4K1BDOW5QanhuSUdSaGRHRXRiVzFzTFc1dlpHVTlJbTFwSWlCMGNtRnVjMlp2Y20wOUluUnlZVzV6YkdGMFpTZzNOakFzTUNraVBqeDFjMlVnWkdGMFlTMWpQU0l4UkRRME55SWdlR3hwYm1zNmFISmxaajBpSTAxS1dDMHhOaTFVUlZndFNTMHhSRFEwTnlJdlBqd3ZaejQ4TDJjK1BDOW5QanhuSUdSaGRHRXRiVzFzTFc1dlpHVTlJbTF2SWlCMGNtRnVjMlp2Y20wOUluUnlZVzV6YkdGMFpTZ3pNalUxTnk0eExEQXBJajQ4ZFhObElHUmhkR0V0WXowaU1qZ2lJSGhzYVc1ck9taHlaV1k5SWlOTlNsZ3RNVFl0VkVWWUxVNHRNamdpTHo0OEwyYytQR2NnWkdGMFlTMXRiV3d0Ym05a1pUMGliWE4xWWlJZ2RISmhibk5tYjNKdFBTSjBjbUZ1YzJ4aGRHVW9Nekk1TkRZdU1Td3dLU0krUEdjZ1pHRjBZUzF0Yld3dGJtOWtaVDBpYldraVBqeDFjMlVnWkdGMFlTMWpQU0l4UkRRMk15SWdlR3hwYm1zNmFISmxaajBpSTAxS1dDMHhOaTFVUlZndFNTMHhSRFEyTXlJdlBqd3ZaejQ4WnlCa1lYUmhMVzF0YkMxdWIyUmxQU0p0YmlJZ2RISmhibk5tYjNKdFBTSjBjbUZ1YzJ4aGRHVW9OVEU0TEMweE5UQXBJSE5qWVd4bEtEQXVOekEzS1NJK1BIVnpaU0JrWVhSaExXTTlJak0zSWlCNGJHbHVhenBvY21WbVBTSWpUVXBZTFRFMkxWUkZXQzFPTFRNM0lpOCtQQzluUGp3dlp6NDhaeUJrWVhSaExXMXRiQzF1YjJSbFBTSnRieUlnZEhKaGJuTm1iM0p0UFNKMGNtRnVjMnhoZEdVb016TTROamN1Tml3d0tTSStQSFZ6WlNCa1lYUmhMV005SWpJNUlpQjRiR2x1YXpwb2NtVm1QU0lqVFVwWUxURTJMVlJGV0MxT0xUSTVJaTgrUEM5blBqeG5JR1JoZEdFdGJXMXNMVzV2WkdVOUltMXpkV0lpSUhSeVlXNXpabTl5YlQwaWRISmhibk5zWVhSbEtETTBNalUyTGpZc01Da2lQanhuSUdSaGRHRXRiVzFzTFc1dlpHVTlJbTFwSWo0OGRYTmxJR1JoZEdFdFl6MGlNVVEwTlVRaUlIaHNhVzVyT21oeVpXWTlJaU5OU2xndE1UWXRWRVZZTFVrdE1VUTBOVVFpTHo0OEwyYytQR2NnWkdGMFlTMXRiV3d0Ym05a1pUMGlWR1ZZUVhSdmJTSWdkSEpoYm5ObWIzSnRQU0owY21GdWMyeGhkR1VvTlRNMkxDMHhOVEFwSUhOallXeGxLREF1TnpBM0tTSWdaR0YwWVMxdGFuZ3RkR1Y0WTJ4aGMzTTlJazlTUkNJK1BHY2daR0YwWVMxdGJXd3RibTlrWlQwaWJXa2lQangxYzJVZ1pHRjBZUzFqUFNJeFJEUTBOeUlnZUd4cGJtczZhSEpsWmowaUkwMUtXQzB4TmkxVVJWZ3RTUzB4UkRRME55SXZQand2Wno0OFp5QmtZWFJoTFcxdGJDMXViMlJsUFNKdGFTSWdkSEpoYm5ObWIzSnRQU0owY21GdWMyeGhkR1VvTnpBMExEQXBJajQ4ZFhObElHUmhkR0V0WXowaU1VUTBNellpSUhoc2FXNXJPbWh5WldZOUlpTk5TbGd0TVRZdFZFVllMVWt0TVVRME16WWlMejQ4TDJjK1BDOW5Qand2Wno0OFp5QmtZWFJoTFcxdGJDMXViMlJsUFNKdGJ5SWdkSEpoYm5ObWIzSnRQU0owY21GdWMyeGhkR1VvTXpVNE56Y3VPQ3d3S1NJK1BIVnpaU0JrWVhSaExXTTlJakk0SWlCNGJHbHVhenBvY21WbVBTSWpUVXBZTFRFMkxWUkZXQzFPTFRJNElpOCtQQzluUGp4bklHUmhkR0V0Ylcxc0xXNXZaR1U5SW0xemRXSWlJSFJ5WVc1elptOXliVDBpZEhKaGJuTnNZWFJsS0RNMk1qWTJMamdzTUNraVBqeG5JR1JoZEdFdGJXMXNMVzV2WkdVOUltMXBJajQ4ZFhObElHUmhkR0V0WXowaU1VUTBOak1pSUhoc2FXNXJPbWh5WldZOUlpTk5TbGd0TVRZdFZFVllMVWt0TVVRME5qTWlMejQ4TDJjK1BHY2daR0YwWVMxdGJXd3RibTlrWlQwaWJXNGlJSFJ5WVc1elptOXliVDBpZEhKaGJuTnNZWFJsS0RVeE9Dd3RNVFV3S1NCelkyRnNaU2d3TGpjd055a2lQangxYzJVZ1pHRjBZUzFqUFNJek5DSWdlR3hwYm1zNmFISmxaajBpSTAxS1dDMHhOaTFVUlZndFRpMHpOQ0l2UGp3dlp6NDhMMmMrUEdjZ1pHRjBZUzF0Yld3dGJtOWtaVDBpYlc4aUlIUnlZVzV6Wm05eWJUMGlkSEpoYm5Oc1lYUmxLRE0zTVRnNExqUXNNQ2tpUGp4MWMyVWdaR0YwWVMxalBTSXlPU0lnZUd4cGJtczZhSEpsWmowaUkwMUtXQzB4TmkxVVJWZ3RUaTB5T1NJdlBqd3ZaejQ4WnlCa1lYUmhMVzF0YkMxdWIyUmxQU0p0YzNWaUlpQjBjbUZ1YzJadmNtMDlJblJ5WVc1emJHRjBaU2d6TnpVM055NDBMREFwSWo0OFp5QmtZWFJoTFcxdGJDMXViMlJsUFNKdGFTSStQSFZ6WlNCa1lYUmhMV005SWpGRU5EVkVJaUI0YkdsdWF6cG9jbVZtUFNJalRVcFlMVEUyTFZSRldDMUpMVEZFTkRWRUlpOCtQQzluUGp4bklHUmhkR0V0Ylcxc0xXNXZaR1U5SWxSbFdFRjBiMjBpSUhSeVlXNXpabTl5YlQwaWRISmhibk5zWVhSbEtEVXpOaXd0TVRVd0tTQnpZMkZzWlNnd0xqY3dOeWtpSUdSaGRHRXRiV3A0TFhSbGVHTnNZWE56UFNKUFVrUWlQanhuSUdSaGRHRXRiVzFzTFc1dlpHVTlJbTFwSWo0OGRYTmxJR1JoZEdFdFl6MGlNVVEwTkRjaUlIaHNhVzVyT21oeVpXWTlJaU5OU2xndE1UWXRWRVZZTFVrdE1VUTBORGNpTHo0OEwyYytQR2NnWkdGMFlTMXRiV3d0Ym05a1pUMGliV2tpSUhSeVlXNXpabTl5YlQwaWRISmhibk5zWVhSbEtEY3dOQ3d3S1NJK1BIVnpaU0JrWVhSaExXTTlJakZFTkRNMklpQjRiR2x1YXpwb2NtVm1QU0lqVFVwWUxURTJMVlJGV0MxSkxURkVORE0ySWk4K1BDOW5Qand2Wno0OEwyYytQR2NnWkdGMFlTMXRiV3d0Ym05a1pUMGliVzhpSUhSeVlXNXpabTl5YlQwaWRISmhibk5zWVhSbEtETTVNVGs0TGpZc01Da2lQangxYzJVZ1pHRjBZUzFqUFNJeU9DSWdlR3hwYm1zNmFISmxaajBpSTAxS1dDMHhOaTFVUlZndFRpMHlPQ0l2UGp3dlp6NDhaeUJrWVhSaExXMXRiQzF1YjJSbFBTSnRjM1ZpSWlCMGNtRnVjMlp2Y20wOUluUnlZVzV6YkdGMFpTZ3pPVFU0Tnk0MkxEQXBJajQ4WnlCa1lYUmhMVzF0YkMxdWIyUmxQU0p0YVNJK1BIVnpaU0JrWVhSaExXTTlJakZFTkRZeklpQjRiR2x1YXpwb2NtVm1QU0lqVFVwWUxURTJMVlJGV0MxSkxURkVORFl6SWk4K1BDOW5QanhuSUdSaGRHRXRiVzFzTFc1dlpHVTlJbTF1SWlCMGNtRnVjMlp2Y20wOUluUnlZVzV6YkdGMFpTZzFNVGdzTFRFMU1Da2djMk5oYkdVb01DNDNNRGNwSWo0OGRYTmxJR1JoZEdFdFl6MGlNelVpSUhoc2FXNXJPbWh5WldZOUlpTk5TbGd0TVRZdFZFVllMVTR0TXpVaUx6NDhMMmMrUEM5blBqeG5JR1JoZEdFdGJXMXNMVzV2WkdVOUltMXZJaUIwY21GdWMyWnZjbTA5SW5SeVlXNXpiR0YwWlNnME1EVXdPUzR5TERBcElqNDhkWE5sSUdSaGRHRXRZejBpTWpraUlIaHNhVzVyT21oeVpXWTlJaU5OU2xndE1UWXRWRVZZTFU0dE1qa2lMejQ4TDJjK1BDOW5Qand2Wno0OEwzTjJaejQ9IiwKCSJSZWFsVmlld1NpemVKc29uIiA6ICJ7XCJoZWlnaHRcIjozNTcuMTQyODY4MDQxOTkyMixcIndpZHRoXCI6OTE3OC41NzExNjY5OTIxODh9Igp9Cg=="/>
    </extobj>
    <extobj name="2384804F-3998-4D57-9195-F3826E402611-2">
      <extobjdata type="2384804F-3998-4D57-9195-F3826E402611" data="ewoJIkltZ1NldHRpbmdKc29uIiA6ICJ7XCJoZWlnaHRcIjozOS4yODU3MTQyODU3MTQyODUsXCJ3aWR0aFwiOjQ1OC45Mjg1NzE0Mjg1NzE0fSIsCgkiTGF0ZXgiIDogIlByKFRUQ0NUfM+ELHYszrgpID0gXFxzdW1cXGxpbWl0c193XFxzdW1cXGxpbWl0c194XFxzdW1cXGxpbWl0c195XFxzdW1cXGxpbWl0c196UHIoVFRDQ1Qsd3h5enzPhCx2LM64KSIsCgkiTGF0ZXhJbWdCYXNlNjQiIDogIlBITjJaeUI0Yld4dWN6MGlhSFIwY0RvdkwzZDNkeTUzTXk1dmNtY3ZNakF3TUM5emRtY2lJSGRwWkhSb1BTSTJNUzR3TURabGVDSWdhR1ZwWjJoMFBTSTFMakEzT1dWNElpQnliMnhsUFNKcGJXY2lJR1p2WTNWellXSnNaVDBpWm1Gc2MyVWlJSFpwWlhkQ2IzZzlJakFnTFRrMU1DQXlOamsyTkM0MklESXlORFVpSUhodGJHNXpPbmhzYVc1clBTSm9kSFJ3T2k4dmQzZDNMbmN6TG05eVp5OHhPVGs1TDNoc2FXNXJJaUJoY21saExXaHBaR1JsYmowaWRISjFaU0lnYzNSNWJHVTlJblpsY25ScFkyRnNMV0ZzYVdkdU9pQXRNaTQ1TTJWNE95QnRZWGd0ZDJsa2RHZzZJRGs0SlRzaVBqeGtaV1p6UGp4d1lYUm9JR2xrUFNKTlNsZ3RNVEE0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Fd09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RGd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PQzFVUlZndFNTMHhSRFEwTnlJZ1pEMGlUVFF3SURRek4xRXlNU0EwTXpjZ01qRWdORFExVVRJeElEUTFNQ0F6TnlBMU1ERlVOekVnTmpBeVREZzRJRFkxTVZFNU15QTJOamtnTVRBeElEWTNOMGcxTmpsSU5qVTVVVFk1TVNBMk56Y2dOamszSURZM05sUTNNRFFnTmpZM1VUY3dOQ0EyTmpFZ05qZzNJRFUxTTFRMk5qZ2dORFEwVVRZMk9DQTBNemNnTmpRNUlEUXpOMUUyTkRBZ05ETTNJRFl6TnlBME16ZFVOak14SURRME1rdzJNamtnTkRRMVVUWXlPU0EwTlRFZ05qTTFJRFE1TUZRMk5ERWdOVFV4VVRZME1TQTFPRFlnTmpJNElEWXdORlExTnpNZ05qSTVVVFUyT0NBMk16QWdOVEUxSURZek1WRTBOamtnTmpNeElEUTFOeUEyTXpCVU5ETTVJRFl5TWxFME16Z2dOakl4SURNMk9DQXpORE5VTWprNElEWXdVVEk1T0NBME9DQXpPRFlnTkRaUk5ERTRJRFEySURReU55QTBOVlEwTXpZZ016WlJORE0ySURNeElEUXpNeUF5TWxFME1qa2dOQ0EwTWpRZ01VdzBNaklnTUZFME1Ua2dNQ0EwTVRVZ01GRTBNVEFnTUNBek5qTWdNVlF5TWpnZ01sRTVPU0F5SURZMElEQklORGxSTkRNZ05pQTBNeUE1VkRRMUlESTNVVFE1SURRd0lEVTFJRFEyU0RnelNEazBVVEUzTkNBME5pQXhPRGtnTlRWUk1Ua3dJRFUySURFNU1TQTFObEV4T1RZZ05Ua2dNakF4SURjMlZESTBNU0F5TXpOUk1qVTRJRE13TVNBeU5qa2dNelEwVVRNek9TQTJNVGtnTXpNNUlEWXlOVkV6TXprZ05qTXdJRE14TUNBMk16QklNamM1VVRJeE1pQTJNekFnTVRreElEWXlORkV4TkRZZ05qRTBJREV5TVNBMU9ETlVOamNnTkRZM1VUWXdJRFEwTlNBMU55QTBOREZVTkRNZ05ETTNTRFF3V2lJdlBqeHdZWFJvSUdsa1BTSk5TbGd0TVRBNE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4TURndFZFVllMVTR0TjBNaUlHUTlJazB4TXprZ0xUSTBPVWd4TXpkUk1USTFJQzB5TkRrZ01URTVJQzB5TXpWV01qVXhUREV5TUNBM016ZFJNVE13SURjMU1DQXhNemtnTnpVd1VURTFNaUEzTlRBZ01UVTVJRGN6TlZZdE1qTTFVVEUxTVNBdE1qUTVJREUwTVNBdE1qUTVTREV6T1ZvaUx6NDhjR0YwYUNCcFpEMGlUVXBZTFRFd09DMVVSVmd0U1MweFJEY3dSaUlnWkQwaVRUTTVJREk0TkZFeE9DQXlPRFFnTVRnZ01qazBVVEU0SURNd01TQTBOU0F6TXpoVU9Ua2dNems0VVRFek5DQTBNalVnTVRZMElEUXlPVkV4TnpBZ05ETXhJRE16TWlBME16RlJORGt5SURRek1TQTBPVGNnTkRJNVVUVXhOeUEwTWpRZ05URTNJRFF3TWxFMU1UY2dNemc0SURVd09DQXpOelpVTkRnMUlETTJNRkUwTnprZ016VTRJRE00T1NBek5UaFVNams1SURNMU5sRXlPVGdnTXpVMUlESTRNeUF5TnpSVU1qVXhJREV3T1ZReU16TWdNakJSTWpJNElEVWdNakUxSUMwMFZERTROaUF0TVROUk1UVXpJQzB4TXlBeE5UTWdNakJXTXpCTU1qQXpJREU1TWxFeU1UUWdNakk0SURJeU55QXlOekpVTWpRNElETXpOa3d5TlRRZ016VTNVVEkxTkNBek5UZ2dNakE0SURNMU9GRXlNRFlnTXpVNElERTVOeUF6TlRoVU1UZ3pJRE0xT1ZFeE1EVWdNelU1SURZeElESTVOVkUxTmlBeU9EY2dOVE1nTWpnMlZETTVJREk0TkZvaUx6NDhjR0YwYUNCcFpEMGlUVXBZTFRFd09D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d09D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Fd09D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UQTR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E0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BNE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VEE0TFZSRldDMUpMVEZFTkRZMElpQmtQU0pOTlRnd0lETTROVkUxT0RBZ05EQTJJRFU1T1NBME1qUlVOalF4SURRME0xRTJOVGtnTkRReklEWTNOQ0EwTWpWVU5qa3dJRE0yT0ZFMk9UQWdNek01SURZM01TQXlOVE5STmpVMklERTVOeUEyTkRRZ01UWXhWRFl3T1NBNE1GUTFOVFFnTVRKVU5EZ3lJQzB4TVZFME16Z2dMVEV4SURRd05DQTFWRE0xTlNBME9GRXpOVFFnTkRjZ016VXlJRFEwVVRNeE1TQXRNVEVnTWpVeUlDMHhNVkV5TWpZZ0xURXhJREl3TWlBdE5WUXhOVFVnTVRSVU1URTRJRFV6VkRFd05DQXhNVFpSTVRBMElERTNNQ0F4TXpnZ01qWXlWREUzTXlBek56bFJNVGN6SURNNE1DQXhOek1nTXpneFVURTNNeUF6T1RBZ01UY3pJRE01TTFReE5qa2dOREF3VkRFMU9DQTBNRFJJTVRVMFVURXpNU0EwTURRZ01URXlJRE00TlZRNE1pQXpORFJVTmpVZ016QXlWRFUzSURJNE1GRTFOU0F5TnpnZ05ERWdNamM0U0RJM1VUSXhJREk0TkNBeU1TQXlPRGRSTWpFZ01qa3pJREk1SURNeE5WUTFNaUF6TmpaVU9UWWdOREU0VkRFMk1TQTBOREZSTWpBMElEUTBNU0F5TWpjZ05ERTJWREkxTUNBek5UaFJNalV3SURNME1DQXlNVGNnTWpVd1ZERTROQ0F4TVRGUk1UZzBJRFkxSURJd05TQTBObFF5TlRnZ01qWlJNekF4SURJMklETXpOQ0E0TjB3ek16a2dPVFpXTVRFNVVUTXpPU0F4TWpJZ016TTVJREV5T0ZRek5EQWdNVE0yVkRNME1TQXhORE5VTXpReUlERTFNbFF6TkRVZ01UWTFWRE0wT0NBeE9ESlVNelUwSURJd05sUXpOaklnTWpNNFZETTNNeUF5T0RGUk5EQXlJRE01TlNBME1EWWdOREEwVVRReE9TQTBNekVnTkRRNUlEUXpNVkUwTmpnZ05ETXhJRFEzTlNBME1qRlVORGd6SURRd01sRTBPRE1nTXpnNUlEUTFOQ0F5TnpSVU5ESXlJREUwTWxFME1qQWdNVE14SURReU1DQXhNRGRXTVRBd1VUUXlNQ0E0TlNBME1qTWdOekZVTkRReUlEUXlWRFE0TnlBeU5sRTFOVGdnTWpZZ05qQXdJREUwT0ZFMk1Ea2dNVGN4SURZeU1DQXlNVE5VTmpNeUlESTNNMUUyTXpJZ016QTJJRFl4T1NBek1qVlVOVGt6SURNMU4xUTFPREFnTXpnMVdpSXZQanh3WVhSb0lHbGtQU0pOU2xndE1UQTR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0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4TURn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NeUlnZUd4cGJtczZhSEpsWmowaUkwMUtXQzB4TURndFZFVllMVWt0TVVRME5ETWlMejQ4TDJjK1BHY2daR0YwWVMxdGJXd3RibTlrWlQwaWJXa2lJSFJ5WVc1elptOXliVDBpZEhKaGJuTnNZWFJsS0RjMU1Td3dLU0krUEhWelpTQmtZWFJoTFdNOUlqRkVORFZHSWlCNGJHbHVhenBvY21WbVBTSWpUVXBZTFRFd09DMVVSVmd0U1MweFJEUTFSaUl2UGp3dlp6NDhaeUJrWVhSaExXMXRiQzF1YjJSbFBTSnRieUlnZEhKaGJuTm1iM0p0UFNKMGNtRnVjMnhoZEdVb01USXdNaXd3S1NJK1BIVnpaU0JrWVhSaExXTTlJakk0SWlCNGJHbHVhenBvY21WbVBTSWpUVXBZTFRFd09DMVVSVmd0VGkweU9DSXZQand2Wno0OFp5QmtZWFJoTFcxdGJDMXViMlJsUFNKdGFTSWdkSEpoYm5ObWIzSnRQU0owY21GdWMyeGhkR1VvTVRVNU1Td3dLU0krUEhWelpTQmtZWFJoTFdNOUlqRkVORFEzSWlCNGJHbHVhenBvY21WbVBTSWpUVXBZTFRFd09DMVVSVmd0U1MweFJEUTBOeUl2UGp3dlp6NDhaeUJrWVhSaExXMXRiQzF1YjJSbFBTSnRhU0lnZEhKaGJuTm1iM0p0UFNKMGNtRnVjMnhoZEdVb01qSTVOU3d3S1NJK1BIVnpaU0JrWVhSaExXTTlJakZFTkRRM0lpQjRiR2x1YXpwb2NtVm1QU0lqVFVwWUxURXdPQzFVUlZndFNTMHhSRFEwTnlJdlBqd3ZaejQ4WnlCa1lYUmhMVzF0YkMxdWIyUmxQU0p0YVNJZ2RISmhibk5tYjNKdFBTSjBjbUZ1YzJ4aGRHVW9Nams1T1N3d0tTSStQSFZ6WlNCa1lYUmhMV005SWpGRU5ETTJJaUI0YkdsdWF6cG9jbVZtUFNJalRVcFlMVEV3T0MxVVJWZ3RTUzB4UkRRek5pSXZQand2Wno0OFp5QmtZWFJoTFcxdGJDMXViMlJsUFNKdGFTSWdkSEpoYm5ObWIzSnRQU0owY21GdWMyeGhkR1VvTXpjMU9Td3dLU0krUEhWelpTQmtZWFJoTFdNOUlqRkVORE0ySWlCNGJHbHVhenBvY21WbVBTSWpUVXBZTFRFd09DMVVSVmd0U1MweFJEUXpOaUl2UGp3dlp6NDhaeUJrWVhSaExXMXRiQzF1YjJSbFBTSnRhU0lnZEhKaGJuTm1iM0p0UFNKMGNtRnVjMnhoZEdVb05EVXhPU3d3S1NJK1BIVnpaU0JrWVhSaExXTTlJakZFTkRRM0lpQjRiR2x1YXpwb2NtVm1QU0lqVFVwWUxURXdPQzFVUlZndFNTMHhSRFEwTnlJdlBqd3ZaejQ4WnlCa1lYUmhMVzF0YkMxdWIyUmxQU0pVWlZoQmRHOXRJaUJrWVhSaExXMXFlQzEwWlhoamJHRnpjejBpVDFKRUlpQjBjbUZ1YzJadmNtMDlJblJ5WVc1emJHRjBaU2cxTWpJekxEQXBJajQ4WnlCa1lYUmhMVzF0YkMxdWIyUmxQU0p0YnlJZ2RISmhibk5tYjNKdFBTSjBjbUZ1YzJ4aGRHVW9NQ0F0TUM0MUtTSStQSFZ6WlNCa1lYUmhMV005SWpkRElpQjRiR2x1YXpwb2NtVm1QU0lqVFVwWUxURXdPQzFVUlZndFRpMDNReUl2UGp3dlp6NDhMMmMrUEdjZ1pHRjBZUzF0Yld3dGJtOWtaVDBpYldraUlIUnlZVzV6Wm05eWJUMGlkSEpoYm5Oc1lYUmxLRFUxTURFc01Da2lQangxYzJVZ1pHRjBZUzFqUFNJeFJEY3dSaUlnZUd4cGJtczZhSEpsWmowaUkwMUtXQzB4TURndFZFVllMVWt0TVVRM01FWWlMejQ4TDJjK1BHY2daR0YwWVMxdGJXd3RibTlrWlQwaWJXOGlJSFJ5WVc1elptOXliVDBpZEhKaGJuTnNZWFJsS0RZd01UZ3NNQ2tpUGp4MWMyVWdaR0YwWVMxalBTSXlReUlnZUd4cGJtczZhSEpsWmowaUkwMUtXQzB4TURndFZFVllMVTR0TWtNaUx6NDhMMmMrUEdjZ1pHRjBZUzF0Yld3dGJtOWtaVDBpYldraUlIUnlZVzV6Wm05eWJUMGlkSEpoYm5Oc1lYUmxLRFkwTmpJdU55d3dLU0krUEhWelpTQmtZWFJoTFdNOUlqRkVORFl6SWlCNGJHbHVhenBvY21WbVBTSWpUVXBZTFRFd09DMVVSVmd0U1MweFJEUTJNeUl2UGp3dlp6NDhaeUJrWVhSaExXMXRiQzF1YjJSbFBTSnRieUlnZEhKaGJuTm1iM0p0UFNKMGNtRnVjMnhoZEdVb05qazBOeTQzTERBcElqNDhkWE5sSUdSaGRHRXRZejBpTWtNaUlIaHNhVzVyT21oeVpXWTlJaU5OU2xndE1UQTRMVlJGV0MxT0xUSkRJaTgrUEM5blBqeG5JR1JoZEdFdGJXMXNMVzV2WkdVOUltMXBJaUIwY21GdWMyWnZjbTA5SW5SeVlXNXpiR0YwWlNnM016a3lMak1zTUNraVBqeDFjMlVnWkdGMFlTMWpQU0l4UkRjd015SWdlR3hwYm1zNmFISmxaajBpSTAxS1dDMHhNRGd0VkVWWUxVa3RNVVEzTURNaUx6NDhMMmMrUEdjZ1pHRjBZUzF0Yld3dGJtOWtaVDBpYlc4aUlIUnlZVzV6Wm05eWJUMGlkSEpoYm5Oc1lYUmxLRGM0TmpFdU15d3dLU0krUEhWelpTQmtZWFJoTFdNOUlqSTVJaUI0YkdsdWF6cG9jbVZtUFNJalRVcFlMVEV3T0MxVVJWZ3RUaTB5T1NJdlBqd3ZaejQ4WnlCa1lYUmhMVzF0YkMxdWIyUmxQU0p0YnlJZ2RISmhibk5tYjNKdFBTSjBjbUZ1YzJ4aGRHVW9PRFV5T0M0eExEQXBJajQ4ZFhObElHUmhkR0V0WXowaU0wUWlJSGhzYVc1ck9taHlaV1k5SWlOTlNsZ3RNVEE0TFZSRldDMU9MVE5FSWk4K1BDOW5QanhuSUdSaGRHRXRiVzFzTFc1dlpHVTlJbTExYm1SbGNpSWdkSEpoYm5ObWIzSnRQU0owY21GdWMyeGhkR1VvT1RVNE15NDVMREFwSWo0OFp5QmtZWFJoTFcxdGJDMXViMlJsUFNKdGJ5SStQSFZ6WlNCa1lYUmhMV005SWpJeU1URWlJSGhzYVc1ck9taHlaV1k5SWlOTlNsZ3RNVEE0TFZSRldDMU1UeTB5TWpFeElpOCtQQzluUGp4bklHUmhkR0V0Ylcxc0xXNXZaR1U5SW0xcElpQjBjbUZ1YzJadmNtMDlJblJ5WVc1emJHRjBaU2cwTmpndU9Td3RNVEExTUNrZ2MyTmhiR1VvTUM0M01EY3BJajQ4ZFhObElHUmhkR0V0WXowaU1VUTBOalFpSUhoc2FXNXJPbWh5WldZOUlpTk5TbGd0TVRBNExWUkZXQzFKTFRGRU5EWTBJaTgrUEM5blBqd3ZaejQ4WnlCa1lYUmhMVzF0YkMxdWIyUmxQU0p0ZFc1a1pYSWlJSFJ5WVc1elptOXliVDBpZEhKaGJuTnNZWFJsS0RFeE1UazBMallzTUNraVBqeG5JR1JoZEdFdGJXMXNMVzV2WkdVOUltMXZJajQ4ZFhObElHUmhkR0V0WXowaU1qSXhNU0lnZUd4cGJtczZhSEpsWmowaUkwMUtXQzB4TURndFZFVllMVXhQTFRJeU1URWlMejQ4TDJjK1BHY2daR0YwWVMxdGJXd3RibTlrWlQwaWJXa2lJSFJ5WVc1elptOXliVDBpZEhKaGJuTnNZWFJsS0RVeE9TNDRMQzB4TURVd0tTQnpZMkZzWlNnd0xqY3dOeWtpUGp4MWMyVWdaR0YwWVMxalBTSXhSRFEyTlNJZ2VHeHBibXM2YUhKbFpqMGlJMDFLV0MweE1EZ3RWRVZZTFVrdE1VUTBOalVpTHo0OEwyYytQQzluUGp4bklHUmhkR0V0Ylcxc0xXNXZaR1U5SW0xMWJtUmxjaUlnZEhKaGJuTm1iM0p0UFNKMGNtRnVjMnhoZEdVb01USTRNRFV1TWl3d0tTSStQR2NnWkdGMFlTMXRiV3d0Ym05a1pUMGliVzhpUGp4MWMyVWdaR0YwWVMxalBTSXlNakV4SWlCNGJHbHVhenBvY21WbVBTSWpUVXBZTFRFd09DMVVSVmd0VEU4dE1qSXhNU0l2UGp3dlp6NDhaeUJrWVhSaExXMXRiQzF1YjJSbFBTSnRhU0lnZEhKaGJuTm1iM0p0UFNKMGNtRnVjMnhoZEdVb05UUTRMamdzTFRFd05UQXBJSE5qWVd4bEtEQXVOekEzS1NJK1BIVnpaU0JrWVhSaExXTTlJakZFTkRZMklpQjRiR2x1YXpwb2NtVm1QU0lqVFVwWUxURXdPQzFVUlZndFNTMHhSRFEyTmlJdlBqd3ZaejQ4TDJjK1BHY2daR0YwWVMxdGJXd3RibTlrWlQwaWJYVnVaR1Z5SWlCMGNtRnVjMlp2Y20wOUluUnlZVzV6YkdGMFpTZ3hORFF4TlM0NUxEQXBJajQ4WnlCa1lYUmhMVzF0YkMxdWIyUmxQU0p0YnlJK1BIVnpaU0JrWVhSaExXTTlJakl5TVRFaUlIaHNhVzVyT21oeVpXWTlJaU5OU2xndE1UQTRMVlJGV0MxTVR5MHlNakV4SWk4K1BDOW5QanhuSUdSaGRHRXRiVzFzTFc1dlpHVTlJbTFwSWlCMGNtRnVjMlp2Y20wOUluUnlZVzV6YkdGMFpTZzFOVGN1Tml3dE1UQTFNQ2tnYzJOaGJHVW9NQzQzTURjcElqNDhkWE5sSUdSaGRHRXRZejBpTVVRME5qY2lJSGhzYVc1ck9taHlaV1k5SWlOTlNsZ3RNVEE0TFZSRldDMUpMVEZFTkRZM0lpOCtQQzluUGp3dlp6NDhaeUJrWVhSaExXMXRiQzF1YjJSbFBTSnRhU0lnZEhKaGJuTm1iM0p0UFNKMGNtRnVjMnhoZEdVb01UWXdNall1Tml3d0tTSStQSFZ6WlNCa1lYUmhMV005SWpGRU5EUXpJaUI0YkdsdWF6cG9jbVZtUFNJalRVcFlMVEV3T0MxVVJWZ3RTUzB4UkRRME15SXZQand2Wno0OFp5QmtZWFJoTFcxdGJDMXViMlJsUFNKdGFTSWdkSEpoYm5ObWIzSnRQU0owY21GdWMyeGhkR1VvTVRZM056Y3VOaXd3S1NJK1BIVnpaU0JrWVhSaExXTTlJakZFTkRWR0lpQjRiR2x1YXpwb2NtVm1QU0lqVFVwWUxURXdPQzFVUlZndFNTMHhSRFExUmlJdlBqd3ZaejQ4WnlCa1lYUmhMVzF0YkMxdWIyUmxQU0p0YnlJZ2RISmhibk5tYjNKdFBTSjBjbUZ1YzJ4aGRHVW9NVGN5TWpndU5pd3dLU0krUEhWelpTQmtZWFJoTFdNOUlqSTRJaUI0YkdsdWF6cG9jbVZtUFNJalRVcFlMVEV3T0MxVVJWZ3RUaTB5T0NJdlBqd3ZaejQ4WnlCa1lYUmhMVzF0YkMxdWIyUmxQU0p0YVNJZ2RISmhibk5tYjNKdFBTSjBjbUZ1YzJ4aGRHVW9NVGMyTVRjdU5pd3dLU0krUEhWelpTQmtZWFJoTFdNOUlqRkVORFEzSWlCNGJHbHVhenBvY21WbVBTSWpUVXBZTFRFd09DMVVSVmd0U1MweFJEUTBOeUl2UGp3dlp6NDhaeUJrWVhSaExXMXRiQzF1YjJSbFBTSnRhU0lnZEhKaGJuTm1iM0p0UFNKMGNtRnVjMnhoZEdVb01UZ3pNakV1Tml3d0tTSStQSFZ6WlNCa1lYUmhMV005SWpGRU5EUTNJaUI0YkdsdWF6cG9jbVZtUFNJalRVcFlMVEV3T0MxVVJWZ3RTUzB4UkRRME55SXZQand2Wno0OFp5QmtZWFJoTFcxdGJDMXViMlJsUFNKdGFTSWdkSEpoYm5ObWIzSnRQU0owY21GdWMyeGhkR1VvTVRrd01qVXVOaXd3S1NJK1BIVnpaU0JrWVhSaExXTTlJakZFTkRNMklpQjRiR2x1YXpwb2NtVm1QU0lqVFVwWUxURXdPQzFVUlZndFNTMHhSRFF6TmlJdlBqd3ZaejQ4WnlCa1lYUmhMVzF0YkMxdWIyUmxQU0p0YVNJZ2RISmhibk5tYjNKdFBTSjBjbUZ1YzJ4aGRHVW9NVGszT0RVdU5pd3dLU0krUEhWelpTQmtZWFJoTFdNOUlqRkVORE0ySWlCNGJHbHVhenBvY21WbVBTSWpUVXBZTFRFd09DMVVSVmd0U1MweFJEUXpOaUl2UGp3dlp6NDhaeUJrWVhSaExXMXRiQzF1YjJSbFBTSnRhU0lnZEhKaGJuTm1iM0p0UFNKMGNtRnVjMnhoZEdVb01qQTFORFV1Tml3d0tTSStQSFZ6WlNCa1lYUmhMV005SWpGRU5EUTNJaUI0YkdsdWF6cG9jbVZtUFNJalRVcFlMVEV3T0MxVVJWZ3RTUzB4UkRRME55SXZQand2Wno0OFp5QmtZWFJoTFcxdGJDMXViMlJsUFNKdGJ5SWdkSEpoYm5ObWIzSnRQU0owY21GdWMyeGhkR1VvTWpFeU5Ea3VOaXd3S1NJK1BIVnpaU0JrWVhSaExXTTlJakpESWlCNGJHbHVhenBvY21WbVBTSWpUVXBZTFRFd09DMVVSVmd0VGkweVF5SXZQand2Wno0OFp5QmtZWFJoTFcxdGJDMXViMlJsUFNKdGFTSWdkSEpoYm5ObWIzSnRQU0owY21GdWMyeGhkR1VvTWpFMk9UUXVNaXd3S1NJK1BIVnpaU0JrWVhSaExXTTlJakZFTkRZMElpQjRiR2x1YXpwb2NtVm1QU0lqVFVwWUxURXdPQzFVUlZndFNTMHhSRFEyTkNJdlBqd3ZaejQ4WnlCa1lYUmhMVzF0YkMxdWIyUmxQU0p0YVNJZ2RISmhibk5tYjNKdFBTSjBjbUZ1YzJ4aGRHVW9NakkwTVRBdU1pd3dLU0krUEhWelpTQmtZWFJoTFdNOUlqRkVORFkxSWlCNGJHbHVhenBvY21WbVBTSWpUVXBZTFRFd09DMVVSVmd0U1MweFJEUTJOU0l2UGp3dlp6NDhaeUJrWVhSaExXMXRiQzF1YjJSbFBTSnRhU0lnZEhKaGJuTm1iM0p0UFNKMGNtRnVjMnhoZEdVb01qSTVPREl1TWl3d0tTSStQSFZ6WlNCa1lYUmhMV005SWpGRU5EWTJJaUI0YkdsdWF6cG9jbVZtUFNJalRVcFlMVEV3T0MxVVJWZ3RTUzB4UkRRMk5pSXZQand2Wno0OFp5QmtZWFJoTFcxdGJDMXViMlJsUFNKdGFTSWdkSEpoYm5ObWIzSnRQU0owY21GdWMyeGhkR1VvTWpNME56SXVNaXd3S1NJK1BIVnpaU0JrWVhSaExXTTlJakZFTkRZM0lpQjRiR2x1YXpwb2NtVm1QU0lqVFVwWUxURXdPQzFVUlZndFNTMHhSRFEyTnlJdlBqd3ZaejQ4WnlCa1lYUmhMVzF0YkMxdWIyUmxQU0pVWlZoQmRHOXRJaUJrWVhSaExXMXFlQzEwWlhoamJHRnpjejBpVDFKRUlpQjBjbUZ1YzJadmNtMDlJblJ5WVc1emJHRjBaU2d5TXprek55NHlMREFwSWo0OFp5QmtZWFJoTFcxdGJDMXViMlJsUFNKdGJ5SWdkSEpoYm5ObWIzSnRQU0owY21GdWMyeGhkR1VvTUNBdE1DNDFLU0krUEhWelpTQmtZWFJoTFdNOUlqZERJaUI0YkdsdWF6cG9jbVZtUFNJalRVcFlMVEV3T0MxVVJWZ3RUaTAzUXlJdlBqd3ZaejQ4TDJjK1BHY2daR0YwWVMxdGJXd3RibTlrWlQwaWJXa2lJSFJ5WVc1elptOXliVDBpZEhKaGJuTnNZWFJsS0RJME1qRTFMaklzTUNraVBqeDFjMlVnWkdGMFlTMWpQU0l4UkRjd1JpSWdlR3hwYm1zNmFISmxaajBpSTAxS1dDMHhNRGd0VkVWWUxVa3RNVVEzTUVZaUx6NDhMMmMrUEdjZ1pHRjBZUzF0Yld3dGJtOWtaVDBpYlc4aUlIUnlZVzV6Wm05eWJUMGlkSEpoYm5Oc1lYUmxLREkwTnpNeUxqSXNNQ2tpUGp4MWMyVWdaR0YwWVMxalBTSXlReUlnZUd4cGJtczZhSEpsWmowaUkwMUtXQzB4TURndFZFVllMVTR0TWtNaUx6NDhMMmMrUEdjZ1pHRjBZUzF0Yld3dGJtOWtaVDBpYldraUlIUnlZVzV6Wm05eWJUMGlkSEpoYm5Oc1lYUmxLREkxTVRjMkxqa3NNQ2tpUGp4MWMyVWdaR0YwWVMxalBTSXhSRFEyTXlJZ2VHeHBibXM2YUhKbFpqMGlJMDFLV0MweE1EZ3RWRVZZTFVrdE1VUTBOak1pTHo0OEwyYytQR2NnWkdGMFlTMXRiV3d0Ym05a1pUMGliVzhpSUhSeVlXNXpabTl5YlQwaWRISmhibk5zWVhSbEtESTFOall4TGprc01Da2lQangxYzJVZ1pHRjBZUzFqUFNJeVF5SWdlR3hwYm1zNmFISmxaajBpSTAxS1dDMHhNRGd0VkVWWUxVNHRNa01pTHo0OEwyYytQR2NnWkdGMFlTMXRiV3d0Ym05a1pUMGliV2tpSUhSeVlXNXpabTl5YlQwaWRISmhibk5zWVhSbEtESTJNVEEyTGpZc01Da2lQangxYzJVZ1pHRjBZUzFqUFNJeFJEY3dNeUlnZUd4cGJtczZhSEpsWmowaUkwMUtXQzB4TURndFZFVllMVWt0TVVRM01ETWlMejQ4TDJjK1BHY2daR0YwWVMxdGJXd3RibTlrWlQwaWJXOGlJSFJ5WVc1elptOXliVDBpZEhKaGJuTnNZWFJsS0RJMk5UYzFMallzTUNraVBqeDFjMlVnWkdGMFlTMWpQU0l5T1NJZ2VHeHBibXM2YUhKbFpqMGlJMDFLV0MweE1EZ3RWRVZZTFU0dE1qa2lMejQ4TDJjK1BDOW5Qand2Wno0OEwzTjJaejQ9IiwKCSJSZWFsVmlld1NpemVKc29uIiA6ICJ7XCJoZWlnaHRcIjo3NjQsXCJ3aWR0aFwiOjkxNzl9Igp9Cg=="/>
    </extobj>
    <extobj name="2384804F-3998-4D57-9195-F3826E402611-3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4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5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6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7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8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9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  <extobj name="2384804F-3998-4D57-9195-F3826E402611-10">
      <extobjdata type="2384804F-3998-4D57-9195-F3826E402611" data="ewoJIkltZ1NldHRpbmdKc29uIiA6ICJ7XCJoZWlnaHRcIjo0OS45OTk5OTk5OTk5OTk5OSxcIndpZHRoXCI6MTc5LjQ2NDI4NTcxNDI4NTd9IiwKCSJMYXRleCIgOiAicV97WFl9PVxcZnJhY3tjX3tYWX19ezJcXHBpX3tYfVBfe1N9XFxzdW1cXGxpbWl0c19QdF97UH1OX3tQfX0iLAoJIkxhdGV4SW1nQmFzZTY0IiA6ICJQSE4yWnlCNGJXeHVjejBpYUhSMGNEb3ZMM2QzZHk1M015NXZjbWN2TWpBd01DOXpkbWNpSUhkcFpIUm9QU0l5TWk0NU9USmxlQ0lnYUdWcFoyaDBQU0kyTGpNNU9HVjRJaUJ5YjJ4bFBTSnBiV2NpSUdadlkzVnpZV0pzWlQwaVptRnNjMlVpSUhacFpYZENiM2c5SWpBZ0xURXhNVGdnTVRBeE5qSXVOU0F5T0RJNElpQjRiV3h1Y3pwNGJHbHVhejBpYUhSMGNEb3ZMM2QzZHk1M015NXZjbWN2TVRrNU9TOTRiR2x1YXlJZ1lYSnBZUzFvYVdSa1pXNDlJblJ5ZFdVaUlITjBlV3hsUFNKMlpYSjBhV05oYkMxaGJHbG5iam9nTFRNdU9EWTVaWGc3SUcxaGVDMTNhV1IwYURvZ09UZ2xPeUkrUEdSbFpuTStQSEJoZEdnZ2FXUTlJazFLV0MweE16Y3RWRVZZTFVrdE1VUTBOVVVpSUdROUlrMHpNeUF4TlRkUk16TWdNalU0SURFd09TQXpORGxVTWpnd0lEUTBNVkV6TkRBZ05EUXhJRE0zTWlBek9EbFJNemN6SURNNU1DQXpOemNnTXprMVZETTRPQ0EwTURaVU5EQTBJRFF4T0ZFME16Z2dORFF5SURRMU1DQTBOREpSTkRVMElEUTBNaUEwTlRjZ05ETTVWRFEyTUNBME16UlJORFl3SURReU5TQXpPVEVnTVRRNVVUTXlNQ0F0TVRNMUlETXlNQ0F0TVRNNVVUTXlNQ0F0TVRRM0lETTJOU0F0TVRRNFNETTVNRkV6T1RZZ0xURTFOaUF6T1RZZ0xURTFOMVF6T1RNZ0xURTNOVkV6T0RrZ0xURTRPQ0F6T0RNZ0xURTVORWd6TnpCUk16TTVJQzB4T1RJZ01qWXlJQzB4T1RKUk1qTTBJQzB4T1RJZ01qRXhJQzB4T1RKVU1UYzBJQzB4T1RKVU1UVTNJQzB4T1ROUk1UUXpJQzB4T1RNZ01UUXpJQzB4T0RWUk1UUXpJQzB4T0RJZ01UUTFJQzB4TnpCUk1UUTVJQzB4TlRRZ01UVXlJQzB4TlRGVU1UY3lJQzB4TkRoUk1qSXdJQzB4TkRnZ01qTXdJQzB4TkRGUk1qTTRJQzB4TXpZZ01qVTRJQzAxTTFReU56a2dNekpSTWpjNUlETXpJREkzTWlBeU9WRXlNalFnTFRFd0lERTNNaUF0TVRCUk1URTNJQzB4TUNBM05TQXpNRlF6TXlBeE5UZG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k5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Fek55MVVSVmd0U1MweFJEUTBReUlnWkQwaVRUWTJJRFl6TjFFMU5DQTJNemNnTkRrZ05qTTNWRE01SURZek9GUXpNaUEyTkRGVU16QWdOalEzVkRNeklEWTJORlEwTWlBMk9ESlJORFFnTmpneklEVTJJRFk0TTFFeE1EUWdOamd3SURFMk5TQTJPREJSTWpnNElEWTRNQ0F6TURZZ05qZ3pTRE14TmxFek1qSWdOamMzSURNeU1pQTJOelJVTXpJd0lEWTFObEV6TVRZZ05qUXpJRE14TUNBMk16ZElNams0VVRJME1pQTJNemNnTWpReUlEWXlORkV5TkRJZ05qRTVJREk1TWlBME56ZFVNelF6SURNek0wd3pORFlnTXpNMlVUTTFNQ0F6TkRBZ016VTRJRE0wT1ZRek56a2dNemN6VkRReE1TQTBNVEJVTkRVMElEUTJNVkUxTkRZZ05UWTRJRFUyTVNBMU9EZFVOVGMzSURZeE9GRTFOemNnTmpNMElEVTBOU0EyTXpkUk5USTRJRFl6TnlBMU1qZ2dOalEzVVRVeU9DQTJORGtnTlRNd0lEWTJNVkUxTXpNZ05qYzJJRFV6TlNBMk56bFVOVFE1SURZNE0xRTFOVEVnTmpneklEVTNPQ0EyT0RKVU5qVTNJRFk0TUZFMk9EUWdOamd3SURjeE15QTJPREZVTnpRMklEWTRNbEUzTmpNZ05qZ3lJRGMyTXlBMk56TlJOell6SURZMk9TQTNOakFnTmpVM1ZEYzFOU0EyTkROUk56VXpJRFl6TnlBM016UWdOak0zVVRZMk1pQTJNeklnTmpFM0lEVTROMUUyTURnZ05UYzRJRFEzTnlBME1qUk1NelE0SURJM00wd3pNaklnTVRZNVVUSTVOU0EyTWlBeU9UVWdOVGRSTWprMUlEUTJJRE0yTXlBME5sRXpOemtnTkRZZ016ZzBJRFExVkRNNU1DQXpOVkV6T1RBZ016TWdNemc0SURJelVUTTROQ0EySURNNE1pQTBWRE0yTmlBeFVUTTJNU0F4SURNeU5DQXhWREl6TWlBeVVURTNNQ0F5SURFek9DQXlWREV3TWlBeFVUZzBJREVnT0RRZ09WRTROQ0F4TkNBNE55QXlORkU0T0NBeU55QTRPU0F6TUZRNU1DQXpOVlE1TVNBek9WUTVNeUEwTWxRNU5pQTBORlF4TURFZ05EVlVNVEEzSURRMVZERXhOaUEwTmxReE1qa2dORFpSTVRZNElEUTNJREU0TUNBMU1GUXhPVGdnTmpOUk1qQXhJRFk0SURJeU55QXhOekZNTWpVeUlESTNORXd4TWprZ05qSXpVVEV5T0NBMk1qUWdNVEkzSURZeU5WUXhNalVnTmpJM1ZERXlNaUEyTWpsVU1URTRJRFl6TVZReE1UTWdOak16VkRFd05TQTJNelJVT1RZZ05qTTFWRGd6SURZek5sUTJOaUEyTXpkYUlpOCtQSEJoZEdnZ2FXUTlJazFLV0MweE16Y3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mN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EV6Tn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NM0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hNemN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NM0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VE0zTFZSRldDMVRUeTB5TWpFeElpQmtQU0pOTmpFZ056UTRVVFkwSURjMU1DQTBPRGtnTnpVd1NEa3hNMHc1TlRRZ05qUXdVVGsyTlNBMk1Ea2dPVGMySURVM09WUTVPVE1nTlRNelZEazVPU0ExTVRaSU9UYzVURGsxT1NBMU1UZFJPVE0ySURVM09TQTRPRFlnTmpJeFZEYzNOeUEyT0RKUk56STBJRGN3TUNBMk5UVWdOekExVkRRek5pQTNNVEJJTXpFNVVURTRNeUEzTVRBZ01UZ3pJRGN3T1ZFeE9EWWdOekEySURNME9DQTBPRFJVTlRFeElESTFPVkUxTVRjZ01qVXdJRFV4TXlBeU5EUk1ORGt3SURJeE5sRTBOallnTVRnNElEUXlNQ0F4TXpSVU16TXdJREkzVERFME9TQXRNVGczVVRFME9TQXRNVGc0SURNMk1pQXRNVGc0VVRNNE9DQXRNVGc0SURRek5pQXRNVGc0VkRVd05pQXRNVGc1VVRZM09TQXRNVGc1SURjM09DQXRNVFl5VkRrek5pQXRORE5ST1RRMklDMHlOeUE1TlRrZ05rZzVPVGxNT1RFeklDMHlORGxNTkRnNUlDMHlOVEJSTmpVZ0xUSTFNQ0EyTWlBdE1qUTRVVFUySUMweU5EWWdOVFlnTFRJek9WRTFOaUF0TWpNMElERXhPQ0F0TVRZeFVURTROaUF0T0RFZ01qUTFJQzB4TVV3ME1qZ2dNakEyVVRReU9DQXlNRGNnTWpReUlEUTJNa3cxTnlBM01UZE1OVFlnTnpJNFVUVTJJRGMwTkNBMk1TQTNORGhhSWk4K1BIQmhkR2dnYVdROUlrMUtXQzB4TXpj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hNemN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WRklpQjRiR2x1YXpwb2NtVm1QU0lqVFVwWUxURXpOeTFVUlZndFNTMHhSRFExUlNJdlBqd3ZaejQ4WnlCa1lYUmhMVzF0YkMxdWIyUmxQU0pVWlZoQmRHOXRJaUIwY21GdWMyWnZjbTA5SW5SeVlXNXpiR0YwWlNnME56a3NMVEUxTUNrZ2MyTmhiR1VvTUM0M01EY3BJaUJrWVhSaExXMXFlQzEwWlhoamJHRnpjejBpVDFKRUlqNDhaeUJrWVhSaExXMXRiQzF1YjJSbFBTSnRhU0krUEhWelpTQmtZWFJoTFdNOUlqRkVORFJDSWlCNGJHbHVhenBvY21WbVBTSWpUVXBZTFRFek55MVVSVmd0U1MweFJEUTBRaUl2UGp3dlp6NDhaeUJrWVhSaExXMXRiQzF1YjJSbFBTSnRhU0lnZEhKaGJuTm1iM0p0UFNKMGNtRnVjMnhoZEdVb09EVXlMREFwSWo0OGRYTmxJR1JoZEdFdFl6MGlNVVEwTkVNaUlIaHNhVzVyT21oeVpXWTlJaU5OU2xndE1UTTNMVlJGV0MxSkxURkVORFJESWk4K1BDOW5Qand2Wno0OEwyYytQR2NnWkdGMFlTMXRiV3d0Ym05a1pUMGliVzhpSUhSeVlXNXpabTl5YlQwaWRISmhibk5zWVhSbEtERTVORGd1T0N3d0tTSStQSFZ6WlNCa1lYUmhMV005SWpORUlpQjRiR2x1YXpwb2NtVm1QU0lqVFVwWUxURXpOeTFVUlZndFRpMHpSQ0l2UGp3dlp6NDhaeUJrWVhSaExXMXRiQzF1YjJSbFBTSnRabkpoWXlJZ2RISmhibk5tYjNKdFBTSjBjbUZ1YzJ4aGRHVW9NekF3TkM0MUxEQXBJajQ4WnlCa1lYUmhMVzF0YkMxdWIyUmxQU0p0YzNWaUlpQjBjbUZ1YzJadmNtMDlJblJ5WVc1emJHRjBaU2d5TnpVd0xEWTNOaWtpUGp4bklHUmhkR0V0Ylcxc0xXNXZaR1U5SW0xcElqNDhkWE5sSUdSaGRHRXRZejBpTVVRME5UQWlJSGhzYVc1ck9taHlaV1k5SWlOTlNsZ3RNVE0zTFZSRldDMUpMVEZFTkRVd0lpOCtQQzluUGp4bklHUmhkR0V0Ylcxc0xXNXZaR1U5SWxSbFdFRjBiMjBpSUhSeVlXNXpabTl5YlQwaWRISmhibk5zWVhSbEtEUTJOaXd0TVRVd0tTQnpZMkZzWlNnd0xqY3dOeWtpSUdSaGRHRXRiV3A0TFhSbGVHTnNZWE56UFNKUFVrUWlQanhuSUdSaGRHRXRiVzFzTFc1dlpHVTlJbTFwSWo0OGRYTmxJR1JoZEdFdFl6MGlNVVEwTkVJaUlIaHNhVzVyT21oeVpXWTlJaU5OU2xndE1UTTNMVlJGV0MxSkxURkVORFJDSWk4K1BDOW5QanhuSUdSaGRHRXRiVzFzTFc1dlpHVTlJbTFwSWlCMGNtRnVjMlp2Y20wOUluUnlZVzV6YkdGMFpTZzROVElzTUNraVBqeDFjMlVnWkdGMFlTMWpQU0l4UkRRMFF5SWdlR3hwYm1zNmFISmxaajBpSTAxS1dDMHhNemN0VkVWWUxVa3RNVVEwTkVNaUx6NDhMMmMrUEM5blBqd3ZaejQ4WnlCa1lYUmhMVzF0YkMxdWIyUmxQU0p0Y205M0lpQjBjbUZ1YzJadmNtMDlJblJ5WVc1emJHRjBaU2d5TWpBc0xUY3hNQ2tpUGp4bklHUmhkR0V0Ylcxc0xXNXZaR1U5SW0xdUlqNDhkWE5sSUdSaGRHRXRZejBpTXpJaUlIaHNhVzVyT21oeVpXWTlJaU5OU2xndE1UTTNMVlJGV0MxT0xUTXlJaTgrUEM5blBqeG5JR1JoZEdFdGJXMXNMVzV2WkdVOUltMXpkV0lpSUhSeVlXNXpabTl5YlQwaWRISmhibk5zWVhSbEtEVXdNQ3d3S1NJK1BHY2daR0YwWVMxdGJXd3RibTlrWlQwaWJXa2lQangxYzJVZ1pHRjBZUzFqUFNJeFJEY3dRaUlnZUd4cGJtczZhSEpsWmowaUkwMUtXQzB4TXpjdFZFVllMVWt0TVVRM01FSWlMejQ4TDJjK1BHY2daR0YwWVMxdGJXd3RibTlrWlQwaVZHVllRWFJ2YlNJZ2RISmhibk5tYjNKdFBTSjBjbUZ1YzJ4aGRHVW9OakF6TEMweE5UQXBJSE5qWVd4bEtEQXVOekEzS1NJZ1pHRjBZUzF0YW5ndGRHVjRZMnhoYzNNOUlrOVNSQ0krUEdjZ1pHRjBZUzF0Yld3dGJtOWtaVDBpYldraVBqeDFjMlVnWkdGMFlTMWpQU0l4UkRRMFFpSWdlR3hwYm1zNmFISmxaajBpSTAxS1dDMHhNemN0VkVWWUxVa3RNVVEwTkVJaUx6NDhMMmMrUEM5blBqd3ZaejQ4WnlCa1lYUmhMVzF0YkMxdWIyUmxQU0p0YzNWaUlpQjBjbUZ1YzJadmNtMDlJblJ5WVc1emJHRjBaU2d4TnpVMUxqVXNNQ2tpUGp4bklHUmhkR0V0Ylcxc0xXNXZaR1U5SW0xcElqNDhkWE5sSUdSaGRHRXRZejBpTVVRME5ETWlJSGhzYVc1ck9taHlaV1k5SWlOTlNsZ3RNVE0zTFZSRldDMUpMVEZFTkRReklpOCtQQzluUGp4bklHUmhkR0V0Ylcxc0xXNXZaR1U5SWxSbFdFRjBiMjBpSUhSeVlXNXpabTl5YlQwaWRISmhibk5zWVhSbEtEWTNOU3d0TVRVd0tTQnpZMkZzWlNnd0xqY3dOeWtpSUdSaGRHRXRiV3A0TFhSbGVHTnNZWE56UFNKUFVrUWlQanhuSUdSaGRHRXRiVzFzTFc1dlpHVTlJbTFwSWo0OGRYTmxJR1JoZEdFdFl6MGlNVVEwTkRZaUlIaHNhVzVyT21oeVpXWTlJaU5OU2xndE1UTTNMVlJGV0MxSkxURkVORFEySWk4K1BDOW5Qand2Wno0OEwyYytQR2NnWkdGMFlTMXRiV3d0Ym05a1pUMGliWFZ1WkdWeUlpQjBjbUZ1YzJadmNtMDlJblJ5WVc1emJHRjBaU2d6TVRBekxqSXNNQ2tpUGp4bklHUmhkR0V0Ylcxc0xXNXZaR1U5SW0xdklqNDhkWE5sSUdSaGRHRXRZejBpTWpJeE1TSWdlR3hwYm1zNmFISmxaajBpSTAxS1dDMHhNemN0VkVWWUxWTlBMVEl5TVRFaUx6NDhMMmMrUEdjZ1pHRjBZUzF0Yld3dGJtOWtaVDBpYldraUlIUnlZVzV6Wm05eWJUMGlkSEpoYm5Oc1lYUmxLREkyTWk0MUxDMDVNREFwSUhOallXeGxLREF1TnpBM0tTSStQSFZ6WlNCa1lYUmhMV005SWpGRU5EUXpJaUI0YkdsdWF6cG9jbVZtUFNJalRVcFlMVEV6TnkxVVJWZ3RTUzB4UkRRME15SXZQand2Wno0OEwyYytQR2NnWkdGMFlTMXRiV3d0Ym05a1pUMGliWE4xWWlJZ2RISmhibk5tYjNKdFBTSjBjbUZ1YzJ4aGRHVW9ORE15TlM0NUxEQXBJajQ4WnlCa1lYUmhMVzF0YkMxdWIyUmxQU0p0YVNJK1BIVnpaU0JrWVhSaExXTTlJakZFTkRZeElpQjRiR2x1YXpwb2NtVm1QU0lqVFVwWUxURXpOeTFVUlZndFNTMHhSRFEyTVNJdlBqd3ZaejQ4WnlCa1lYUmhMVzF0YkMxdWIyUmxQU0pVWlZoQmRHOXRJaUIwY21GdWMyWnZjbTA5SW5SeVlXNXpiR0YwWlNnek9UUXNMVEUxTUNrZ2MyTmhiR1VvTUM0M01EY3BJaUJrWVhSaExXMXFlQzEwWlhoamJHRnpjejBpVDFKRUlqNDhaeUJrWVhSaExXMXRiQzF1YjJSbFBTSnRhU0krUEhWelpTQmtZWFJoTFdNOUlqRkVORFF6SWlCNGJHbHVhenBvY21WbVBTSWpUVXBZTFRFek55MVVSVmd0U1MweFJEUTBNeUl2UGp3dlp6NDhMMmMrUEM5blBqeG5JR1JoZEdFdGJXMXNMVzV2WkdVOUltMXpkV0lpSUhSeVlXNXpabTl5YlQwaWRISmhibk5zWVhSbEtEVXpNREF1T1N3d0tTSStQR2NnWkdGMFlTMXRiV3d0Ym05a1pUMGliV2tpUGp4MWMyVWdaR0YwWVMxalBTSXhSRFEwTVNJZ2VHeHBibXM2YUhKbFpqMGlJMDFLV0MweE16Y3RWRVZZTFVrdE1VUTBOREVpTHo0OEwyYytQR2NnWkdGMFlTMXRiV3d0Ym05a1pUMGlWR1ZZUVhSdmJTSWdkSEpoYm5ObWIzSnRQU0owY21GdWMyeGhkR1VvT0RNMkxDMHhOVEFwSUhOallXeGxLREF1TnpBM0tTSWdaR0YwWVMxdGFuZ3RkR1Y0WTJ4aGMzTTlJazlTUkNJK1BHY2daR0YwWVMxdGJXd3RibTlrWlQwaWJXa2lQangxYzJVZ1pHRjBZUzFqUFNJeFJEUTBNeUlnZUd4cGJtczZhSEpsWmowaUkwMUtXQzB4TXpjdFZFVllMVWt0TVVRME5ETWlMejQ4TDJjK1BDOW5Qand2Wno0OEwyYytQSEpsWTNRZ2QybGtkR2c5SWpZNU1UY3VPU0lnYUdWcFoyaDBQU0kyTUNJZ2VEMGlNVEl3SWlCNVBTSXlNakFpTHo0OEwyYytQQzluUGp3dlp6NDhMM04yWno0PSIsCgkiUmVhbFZpZXdTaXplSnNvbiIgOiAie1wiaGVpZ2h0XCI6OTk5LFwid2lkdGhcIjozNTg5fSIKfQo="/>
    </extobj>
    <extobj name="2384804F-3998-4D57-9195-F3826E402611-11">
      <extobjdata type="2384804F-3998-4D57-9195-F3826E402611" data="ewoJIkltZ1NldHRpbmdKc29uIiA6ICJ7XCJoZWlnaHRcIjo0MS4wNzE0Mjg1NzE0Mjg1NyxcIndpZHRoXCI6MTMzLjAzNTcxNDI4NTcxNDI4fSIsCgkiTGF0ZXgiIDogInFfe1hYfSA9IC1cXHN1bVxcbGltaXRzX3tYXFxuZXEgWX1xX3tYWX0iLAoJIkxhdGV4SW1nQmFzZTY0IiA6ICJQSE4yWnlCNGJXeHVjejBpYUhSMGNEb3ZMM2QzZHk1M015NXZjbWN2TWpBd01DOXpkbWNpSUhkcFpIUm9QU0l4Tnk0d05qTmxlQ0lnYUdWcFoyaDBQU0kxTGpJMk1XVjRJaUJ5YjJ4bFBTSnBiV2NpSUdadlkzVnpZV0pzWlQwaVptRnNjMlVpSUhacFpYZENiM2c5SWpBZ0xUazFNQ0EzTlRReExqa2dNak15TlM0eklpQjRiV3h1Y3pwNGJHbHVhejBpYUhSMGNEb3ZMM2QzZHk1M015NXZjbWN2TVRrNU9TOTRiR2x1YXlJZ1lYSnBZUzFvYVdSa1pXNDlJblJ5ZFdVaUlITjBlV3hsUFNKMlpYSjBhV05oYkMxaGJHbG5iam9nTFRNdU1URXlaWGc3SUcxaGVDMTNhV1IwYURvZ09UZ2xPeUkrUEdSbFpuTStQSEJoZEdnZ2FXUTlJazFLV0MweExWUkZXQzFKTFRGRU5EVkZJaUJrUFNKTk16TWdNVFUzVVRNeklESTFPQ0F4TURrZ016UTVWREk0TUNBME5ERlJNelF3SURRME1TQXpOeklnTXpnNVVUTTNNeUF6T1RBZ016YzNJRE01TlZRek9EZ2dOREEyVkRRd05DQTBNVGhSTkRNNElEUTBNaUEwTlRBZ05EUXlVVFExTkNBME5ESWdORFUzSURRek9WUTBOakFnTkRNMFVUUTJNQ0EwTWpVZ016a3hJREUwT1ZFek1qQWdMVEV6TlNBek1qQWdMVEV6T1ZFek1qQWdMVEUwTnlBek5qVWdMVEUwT0Vnek9UQlJNemsySUMweE5UWWdNemsySUMweE5UZFVNemt6SUMweE56VlJNemc1SUMweE9EZ2dNemd6SUMweE9UUklNemN3VVRNek9TQXRNVGt5SURJMk1pQXRNVGt5VVRJek5DQXRNVGt5SURJeE1TQXRNVGt5VkRFM05DQXRNVGt5VkRFMU55QXRNVGt6VVRFME15QXRNVGt6SURFME15QXRNVGcxVVRFME15QXRNVGd5SURFME5TQXRNVGN3VVRFME9TQXRNVFUwSURFMU1pQXRNVFV4VkRFM01pQXRNVFE0VVRJeU1DQXRNVFE0SURJek1DQXRNVFF4VVRJek9DQXRNVE0ySURJMU9DQXROVE5VTWpjNUlETXlVVEkzT1NBek15QXlOeklnTWpsUk1qSTBJQzB4TUNBeE56SWdMVEV3VVRFeE55QXRNVEFnTnpVZ016QlVNek1nTVRVM1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4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0VkVWWUxVNHRNakl4TWlJZ1pEMGlUVGcwSURJek4xUTROQ0F5TlRCVU9UZ2dNamN3U0RZM09WRTJPVFFnTWpZeUlEWTVOQ0F5TlRCVU5qYzVJREl6TUVnNU9GRTROQ0F5TXpjZ09EUWdNalV3V2lJdlBqeHdZWFJvSUdsa1BTSk5TbGd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XRWRVZZTFU0dE1qSTJNQ0lnWkQwaVRURTJOaUF0TWpFMVZERTFPU0F0TWpFMVZERTBOeUF0TWpFeVZERTBNU0F0TWpBMFZERXpPU0F0TVRrM1VURXpPU0F0TVRrd0lERTBOQ0F0TVRnelRETXdOaUF4TXpOSU56QlJOVFlnTVRRd0lEVTJJREUxTTFFMU5pQXhOamdnTnpJZ01UY3pTRE15TjB3ME1EWWdNekkzU0RjeVVUVTJJRE16TWlBMU5pQXpORGRSTlRZZ016WXdJRGN3SURNMk4wZzBNalpSTlRrM0lEY3dNaUEyTURJZ056QTNVVFl3TlNBM01UWWdOakU0SURjeE5sRTJNalVnTnpFMklEWXpNQ0EzTVRKVU5qTTJJRGN3TTFRMk16Z2dOamsyVVRZek9DQTJPVElnTkRjeElETTJOMGczTURkUk56SXlJRE0xT1NBM01qSWdNelEzVVRjeU1pQXpNellnTnpBNElETXlPRXcwTlRFZ016STNURE0zTVNBeE56TklOekE0VVRjeU1pQXhOak1nTnpJeUlERTFNMUUzTWpJZ01UUXdJRGN3TnlBeE16TklNelV4VVRFM05TQXRNakV3SURFM01DQXRNakV5VVRFMk5pQXRNakUxSURFMU9TQXRNakUxV2lJdlBqeHdZWFJvSUdsa1BTSk5TbGd0TVMxVVJWZ3RTUzB4UkRRMFF5SWdaRDBpVFRZMklEWXpOMUUxTkNBMk16Y2dORGtnTmpNM1ZETTVJRFl6T0ZRek1pQTJOREZVTXpBZ05qUTNWRE16SURZMk5GUTBNaUEyT0RKUk5EUWdOamd6SURVMklEWTRNMUV4TURRZ05qZ3dJREUyTlNBMk9EQlJNamc0SURZNE1DQXpNRFlnTmpnelNETXhObEV6TWpJZ05qYzNJRE15TWlBMk56UlVNekl3SURZMU5sRXpNVFlnTmpReklETXhNQ0EyTXpkSU1qazRVVEkwTWlBMk16Y2dNalF5SURZeU5GRXlORElnTmpFNUlESTVNaUEwTnpkVU16UXpJRE16TTB3ek5EWWdNek0yVVRNMU1DQXpOREFnTXpVNElETTBPVlF6TnprZ016Y3pWRFF4TVNBME1UQlVORFUwSURRMk1WRTFORFlnTlRZNElEVTJNU0ExT0RkVU5UYzNJRFl4T0ZFMU56Y2dOak0wSURVME5TQTJNemRSTlRJNElEWXpOeUExTWpnZ05qUTNVVFV5T0NBMk5Ea2dOVE13SURZMk1WRTFNek1nTmpjMklEVXpOU0EyTnpsVU5UUTVJRFk0TTFFMU5URWdOamd6SURVM09DQTJPREpVTmpVM0lEWTRNRkUyT0RRZ05qZ3dJRGN4TXlBMk9ERlVOelEySURZNE1sRTNOak1nTmpneUlEYzJNeUEyTnpOUk56WXpJRFkyT1NBM05qQWdOalUzVkRjMU5TQTJORE5STnpVeklEWXpOeUEzTXpRZ05qTTNVVFkyTWlBMk16SWdOakUzSURVNE4xRTJNRGdnTlRjNElEUTNOeUEwTWpSTU16UTRJREkzTTB3ek1qSWdNVFk1VVRJNU5TQTJNaUF5T1RVZ05UZFJNamsxSURRMklETTJNeUEwTmxFek56a2dORFlnTXpnMElEUTFWRE01TUNBek5WRXpPVEFnTXpNZ016ZzRJREl6VVRNNE5DQTJJRE00TWlBMFZETTJOaUF4VVRNMk1TQXhJRE15TkNBeFZESXpNaUF5VVRFM01DQXlJREV6T0NBeVZERXdNaUF4VVRnMElERWdPRFFnT1ZFNE5DQXhOQ0E0TnlBeU5GRTRPQ0F5TnlBNE9TQXpNRlE1TUNBek5WUTVNU0F6T1ZRNU15QTBNbFE1TmlBME5GUXhNREVnTkRWVU1UQTNJRFExVkRFeE5pQTBObFF4TWprZ05EWlJNVFk0SURRM0lERTRNQ0ExTUZReE9UZ2dOak5STWpBeElEWTRJREl5TnlBeE56Rk1NalV5SURJM05Fd3hNamtnTmpJelVURXlPQ0EyTWpRZ01USTNJRFl5TlZReE1qVWdOakkzVkRFeU1pQTJNamxVTVRFNElEWXpNVlF4TVRNZ05qTXpWREV3TlNBMk16UlVPVFlnTmpNMVZEZ3pJRFl6TmxRMk5pQTJNem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MVJTSWdlR3hwYm1zNmFISmxaajBpSTAxS1dDMHhMVlJGV0MxSkxURkVORFZGSWk4K1BDOW5QanhuSUdSaGRHRXRiVzFzTFc1dlpHVTlJbFJsV0VGMGIyMGlJSFJ5WVc1elptOXliVDBpZEhKaGJuTnNZWFJsS0RRM09Td3RNVFV3S1NCelkyRnNaU2d3TGpjd055a2lJR1JoZEdFdGJXcDRMWFJsZUdOc1lYTnpQU0pQVWtRaVBqeG5JR1JoZEdFdGJXMXNMVzV2WkdVOUltMXBJajQ4ZFhObElHUmhkR0V0WXowaU1VUTBORUlpSUhoc2FXNXJPbWh5WldZOUlpTk5TbGd0TVMxVVJWZ3RTUzB4UkRRMFFpSXZQand2Wno0OFp5QmtZWFJoTFcxdGJDMXViMlJsUFNKdGFTSWdkSEpoYm5ObWIzSnRQU0owY21GdWMyeGhkR1VvT0RVeUxEQXBJajQ4ZFhObElHUmhkR0V0WXowaU1VUTBORUlpSUhoc2FXNXJPbWh5WldZOUlpTk5TbGd0TVMxVVJWZ3RTUzB4UkRRMFFpSXZQand2Wno0OEwyYytQQzluUGp4bklHUmhkR0V0Ylcxc0xXNXZaR1U5SW0xdklpQjBjbUZ1YzJadmNtMDlJblJ5WVc1emJHRjBaU2d5TURFeExqY3NNQ2tpUGp4MWMyVWdaR0YwWVMxalBTSXpSQ0lnZUd4cGJtczZhSEpsWmowaUkwMUtXQzB4TFZSRldDMU9MVE5FSWk4K1BDOW5QanhuSUdSaGRHRXRiVzFzTFc1dlpHVTlJbTF2SWlCMGNtRnVjMlp2Y20wOUluUnlZVzV6YkdGMFpTZ3pNRFkzTGpVc01Da2lQangxYzJVZ1pHRjBZUzFqUFNJeU1qRXlJaUI0YkdsdWF6cG9jbVZtUFNJalRVcFlMVEV0VkVWWUxVNHRNakl4TWlJdlBqd3ZaejQ4WnlCa1lYUmhMVzF0YkMxdWIyUmxQU0p0ZFc1a1pYSWlJSFJ5WVc1elptOXliVDBpZEhKaGJuTnNZWFJsS0RRd01USXVNU3d3S1NJK1BHY2daR0YwWVMxdGJXd3RibTlrWlQwaWJXOGlJSFJ5WVc1elptOXliVDBpZEhKaGJuTnNZWFJsS0RFeU5DNHhMREFwSWo0OGRYTmxJR1JoZEdFdFl6MGlNakl4TVNJZ2VHeHBibXM2YUhKbFpqMGlJMDFLV0MweExWUkZXQzFNVHkweU1qRXhJaTgrUEM5blBqeG5JR1JoZEdFdGJXMXNMVzV2WkdVOUlsUmxXRUYwYjIwaUlIUnlZVzV6Wm05eWJUMGlkSEpoYm5Oc1lYUmxLREFzTFRFeE1qTXVNeWtnYzJOaGJHVW9NQzQzTURjcElpQmtZWFJoTFcxcWVDMTBaWGhqYkdGemN6MGlUMUpFSWo0OFp5QmtZWFJoTFcxdGJDMXViMlJsUFNKdGFTSStQSFZ6WlNCa1lYUmhMV005SWpGRU5EUkNJaUI0YkdsdWF6cG9jbVZtUFNJalRVcFlMVEV0VkVWWUxVa3RNVVEwTkVJaUx6NDhMMmMrUEdjZ1pHRjBZUzF0Yld3dGJtOWtaVDBpYlc4aUlIUnlZVzV6Wm05eWJUMGlkSEpoYm5Oc1lYUmxLRGcxTWl3d0tTSStQSFZ6WlNCa1lYUmhMV005SWpJeU5qQWlJSGhzYVc1ck9taHlaV1k5SWlOTlNsZ3RNUzFVUlZndFRpMHlNall3SWk4K1BDOW5QanhuSUdSaGRHRXRiVzFzTFc1dlpHVTlJbTFwSWlCMGNtRnVjMlp2Y20wOUluUnlZVzV6YkdGMFpTZ3hOak13TERBcElqNDhkWE5sSUdSaGRHRXRZejBpTVVRME5FTWlJSGhzYVc1ck9taHlaV1k5SWlOTlNsZ3RNUzFVUlZndFNTMHhSRFEwUXlJdlBqd3ZaejQ4TDJjK1BDOW5QanhuSUdSaGRHRXRiVzFzTFc1dlpHVTlJbTF6ZFdJaUlIUnlZVzV6Wm05eWJUMGlkSEpoYm5Oc1lYUmxLRFU0TnpBdU9Td3dLU0krUEdjZ1pHRjBZUzF0Yld3dGJtOWtaVDBpYldraVBqeDFjMlVnWkdGMFlTMWpQU0l4UkRRMVJTSWdlR3hwYm1zNmFISmxaajBpSTAxS1dDMHhMVlJGV0MxSkxURkVORFZGSWk4K1BDOW5QanhuSUdSaGRHRXRiVzFzTFc1dlpHVTlJbFJsV0VGMGIyMGlJSFJ5WVc1elptOXliVDBpZEhKaGJuTnNZWFJsS0RRM09Td3RNVFV3S1NCelkyRnNaU2d3TGpjd055a2lJR1JoZEdFdGJXcDRMWFJsZUdOc1lYTnpQU0pQVWtRaVBqeG5JR1JoZEdFdGJXMXNMVzV2WkdVOUltMXBJajQ4ZFhObElHUmhkR0V0WXowaU1VUTBORUlpSUhoc2FXNXJPbWh5WldZOUlpTk5TbGd0TVMxVVJWZ3RTUzB4UkRRMFFpSXZQand2Wno0OFp5QmtZWFJoTFcxdGJDMXViMlJsUFNKdGFTSWdkSEpoYm5ObWIzSnRQU0owY21GdWMyeGhkR1VvT0RVeUxEQXBJajQ4ZFhObElHUmhkR0V0WXowaU1VUTBORU1pSUhoc2FXNXJPbWh5WldZOUlpTk5TbGd0TVMxVVJWZ3RTUzB4UkRRMFF5SXZQand2Wno0OEwyYytQQzluUGp3dlp6NDhMMmMrUEM5emRtYysiLAoJIlJlYWxWaWV3U2l6ZUpzb24iIDogIntcImhlaWdodFwiOjgyMS40Mjg2MDQxMjU5NzY2LFwid2lkdGhcIjoyNjYwLjcxNDQxNjUwMzkwNjJ9Igp9Cg=="/>
    </extobj>
    <extobj name="2384804F-3998-4D57-9195-F3826E402611-12">
      <extobjdata type="2384804F-3998-4D57-9195-F3826E402611" data="ewoJIkltZ1NldHRpbmdKc29uIiA6ICJ7XCJoZWlnaHRcIjoxNy44NTcxNDI4NTcxNDI4NTQsXCJ3aWR0aFwiOjYyLjQ5OTk5OTk5OTk5OTk5fSIsCgkiTGF0ZXgiIDogIlAgPSBlXntRdn0iLAoJIkxhdGV4SW1nQmFzZTY0IiA6ICJQSE4yWnlCNGJXeHVjejBpYUhSMGNEb3ZMM2QzZHk1M015NXZjbWN2TWpBd01DOXpkbWNpSUhkcFpIUm9QU0k0WlhnaUlHaGxhV2RvZEQwaU1pNHlORFpsZUNJZ2NtOXNaVDBpYVcxbklpQm1iMk4xYzJGaWJHVTlJbVpoYkhObElpQjJhV1YzUW05NFBTSXdJQzA1TVRBdU9DQXpOVE0xTGpnZ09Ua3lMamdpSUhodGJHNXpPbmhzYVc1clBTSm9kSFJ3T2k4dmQzZDNMbmN6TG05eVp5OHhPVGs1TDNoc2FXNXJJaUJoY21saExXaHBaR1JsYmowaWRISjFaU0lnYzNSNWJHVTlJblpsY25ScFkyRnNMV0ZzYVdkdU9pQXRNQzR4T0RabGVEc2diV0Y0TFhkcFpIUm9PaUE1T0NVN0lqNDhaR1ZtY3o0OGNHRjBhQ0JwWkQwaVRVcFlMVE13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Nd0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6Q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kF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Nd0xWUkZXQzFKTFRGRU5EWXpJaUJrUFNKTk1UY3pJRE00TUZFeE56TWdOREExSURFMU5DQTBNRFZSTVRNd0lEUXdOU0F4TURRZ016YzJWRFl4SURJNE4xRTJNQ0F5T0RZZ05Ua2dNamcwVkRVNElESTRNVlExTmlBeU56bFVOVE1nTWpjNFZEUTVJREkzT0ZRME1TQXlOemhJTWpkUk1qRWdNamcwSURJeElESTROMUV5TVNBeU9UUWdNamtnTXpFMlZEVXpJRE0yT0ZRNU55QTBNVGxVTVRZd0lEUTBNVkV5TURJZ05EUXhJREl5TlNBME1UZFVNalE1SURNMk1WRXlORGtnTXpRMElESTBOaUF6TXpWUk1qUTJJRE15T1NBeU16RWdNamt4VkRJd01DQXlNREpVTVRneUlERXhNMUV4T0RJZ09EWWdNVGczSURZNVVUSXdNQ0F5TmlBeU5UQWdNalpSTWpnM0lESTJJRE14T1NBMk1GUXpOamtnTVRNNVZETTVPQ0F5TWpKVU5EQTVJREkzTjFFME1Ea2dNekF3SURRd01TQXpNVGRVTXpneklETTBNMVF6TmpVZ016WXhWRE0xTnlBek9ETlJNelUzSURRd05TQXpOellnTkRJMFZEUXhOeUEwTkROUk5ETTJJRFEwTXlBME5URWdOREkxVkRRMk55QXpOamRSTkRZM0lETTBNQ0EwTlRVZ01qZzBWRFF4T0NBeE5UbFVNelEzSURRd1ZESTBNU0F0TVRGUk1UYzNJQzB4TVNBeE16a2dNakpSTVRBeUlEVTBJREV3TWlBeE1UZFJNVEF5SURFME9DQXhNVEFnTVRneFZERTFNU0F5T1RoUk1UY3pJRE0yTWlBeE56TWdNemd3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E1pSUhoc2FXNXJPbWh5WldZOUlpTk5TbGd0TXpBdFZFVllMVWt0TVVRME5ETWlMejQ4TDJjK1BHY2daR0YwWVMxdGJXd3RibTlrWlQwaWJXOGlJSFJ5WVc1elptOXliVDBpZEhKaGJuTnNZWFJsS0RFd01qZ3VPQ3d3S1NJK1BIVnpaU0JrWVhSaExXTTlJak5FSWlCNGJHbHVhenBvY21WbVBTSWpUVXBZTFRNd0xWUkZXQzFPTFRORUlpOCtQQzluUGp4bklHUmhkR0V0Ylcxc0xXNXZaR1U5SW0xemRYQWlJSFJ5WVc1elptOXliVDBpZEhKaGJuTnNZWFJsS0RJd09EUXVOaXd3S1NJK1BHY2daR0YwWVMxdGJXd3RibTlrWlQwaWJXa2lQangxYzJVZ1pHRjBZUzFqUFNJeFJEUTFNaUlnZUd4cGJtczZhSEpsWmowaUkwMUtXQzB6TUMxVVJWZ3RTUzB4UkRRMU1pSXZQand2Wno0OFp5QmtZWFJoTFcxdGJDMXViMlJsUFNKVVpWaEJkRzl0SWlCMGNtRnVjMlp2Y20wOUluUnlZVzV6YkdGMFpTZzBPVGtzTkRFektTQnpZMkZzWlNnd0xqY3dOeWtpSUdSaGRHRXRiV3A0TFhSbGVHTnNZWE56UFNKUFVrUWlQanhuSUdSaGRHRXRiVzFzTFc1dlpHVTlJbTFwSWo0OGRYTmxJR1JoZEdFdFl6MGlNVVEwTkRRaUlIaHNhVzVyT21oeVpXWTlJaU5OU2xndE16QXRWRVZZTFVrdE1VUTBORFFpTHo0OEwyYytQR2NnWkdGMFlTMXRiV3d0Ym05a1pUMGliV2tpSUhSeVlXNXpabTl5YlQwaWRISmhibk5zWVhSbEtEYzVNU3d3S1NJK1BIVnpaU0JrWVhSaExXTTlJakZFTkRZeklpQjRiR2x1YXpwb2NtVm1QU0lqVFVwWUxUTXdMVlJGV0MxSkxURkVORFl6SWk4K1BDOW5Qand2Wno0OEwyYytQQzluUGp3dlp6NDhMM04yWno0PSIsCgkiUmVhbFZpZXdTaXplSnNvbiIgOiAie1wiaGVpZ2h0XCI6MzUxLFwid2lkdGhcIjoxMjUwfSIKfQo="/>
    </extobj>
    <extobj name="2384804F-3998-4D57-9195-F3826E402611-13">
      <extobjdata type="2384804F-3998-4D57-9195-F3826E402611" data="ewoJIkltZ1NldHRpbmdKc29uIiA6ICJ7XCJoZWlnaHRcIjo0OS45OTk5OTk5OTk5OTk5OSxcIndpZHRoXCI6MTE3Ljg1NzE0Mjg1NzE0Mjg1fSIsCgkiTGF0ZXgiIDogImVeWD1cXHN1bVxcbGltaXRzX3trPTB9XntcXGluZnR5fVxcZnJhY3sxfXtrIX1YXmsiLAoJIkxhdGV4SW1nQmFzZTY0IiA6ICJQSE4yWnlCNGJXeHVjejBpYUhSMGNEb3ZMM2QzZHk1M015NXZjbWN2TWpBd01DOXpkbWNpSUhkcFpIUm9QU0l4TlM0eE16UmxlQ0lnYUdWcFoyaDBQU0kyTGpNNU9XVjRJaUJ5YjJ4bFBTSnBiV2NpSUdadlkzVnpZV0pzWlQwaVptRnNjMlVpSUhacFpYZENiM2c5SWpBZ0xURTFOakl1TlNBMk5qZzVMak1nTWpneU9DNHpJaUI0Yld4dWN6cDRiR2x1YXowaWFIUjBjRG92TDNkM2R5NTNNeTV2Y21jdk1UazVPUzk0YkdsdWF5SWdZWEpwWVMxb2FXUmtaVzQ5SW5SeWRXVWlJSE4wZVd4bFBTSjJaWEowYVdOaGJDMWhiR2xuYmpvZ0xUSXVPRFkwWlhnN0lHMWhlQzEzYVdSMGFEb2dPVGdsT3lJK1BHUmxabk0rUEhCaGRHZ2dhV1E5SWsxS1dDMDRO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A0TmkxVVJWZ3RTUzB4UkRRMFFpSWdaRDBpVFRReUlEQklOREJSTWpZZ01DQXlOaUF4TVZFeU5pQXhOU0F5T1NBeU4xRXpNeUEwTVNBek5pQTBNMVExTlNBME5sRXhOREVnTkRrZ01Ua3dJRGs0VVRJd01DQXhNRGdnTXpBMklESXlORlEwTVRFZ016UXlVVE13TWlBMk1qQWdNamszSURZeU5WRXlPRGdnTmpNMklESXpOQ0EyTXpkSU1qQTJVVEl3TUNBMk5ETWdNakF3SURZME5WUXlNRElnTmpZMFVUSXdOaUEyTnpjZ01qRXlJRFk0TTBneU1qWlJNall3SURZNE1TQXpORGNnTmpneFVUTTRNQ0EyT0RFZ05EQTRJRFk0TVZRME5UTWdOamd5VkRRM015QTJPREpSTkRrd0lEWTRNaUEwT1RBZ05qY3hVVFE1TUNBMk56QWdORGc0SURZMU9GRTBPRFFnTmpReklEUTRNU0EyTkRCVU5EWTFJRFl6TjFFME16UWdOak0wSURReE1TQTJNakJNTkRnNElEUXlOa3cxTkRFZ05EZzFVVFkwTmlBMU9UZ2dOalEySURZeE1GRTJORFlnTmpJNElEWXlNaUEyTXpWUk5qRTNJRFl6TlNBMk1Ea2dOak0zVVRVNU5DQTJNemNnTlRrMElEWTBPRkUxT1RRZ05qVXdJRFU1TmlBMk5qUlJOakF3SURZM055QTJNRFlnTmpnelNEWXhPRkUyTVRrZ05qZ3pJRFkwTXlBMk9ETlVOamszSURZNE1WUTNNemdnTmpnd1VUZ3lPQ0EyT0RBZ09ETTNJRFk0TTBnNE5EVlJPRFV5SURZM05pQTROVElnTmpjeVVUZzFNQ0EyTkRjZ09EUXdJRFl6TjBnNE1qUlJOemt3SURZek5pQTNOak1nTmpJNFZEY3lNaUEyTVRGVU5qazRJRFU1TTB3Mk9EY2dOVGcwVVRZNE55QTFPRFVnTlRreUlEUTRNRXcxTURVZ016ZzBVVFV3TlNBek9ETWdOVE0ySURNd05GUTJNREVnTVRReVZEWXpPQ0ExTmxFMk5EZ2dORGNnTmprNUlEUTJVVGN6TkNBME5pQTNNelFnTXpkUk56TTBJRE0xSURjek1pQXlNMUUzTWpnZ055QTNNalVnTkZRM01URWdNVkUzTURnZ01TQTJOemdnTVZRMU9Ea2dNbEUxTWpnZ01pQTBPVFlnTWxRME5qRWdNVkUwTkRRZ01TQTBORFFnTVRCUk5EUTBJREV4SURRME5pQXlOVkUwTkRnZ016VWdORFV3SURNNVZEUTFOU0EwTkZRME5qUWdORFpVTkRnd0lEUTNWRFV3TmlBMU5GRTFNak1nTmpJZ05USXpJRFkwVVRVeU1pQTJOQ0EwTnpZZ01UZ3hURFF5T1NBeU9UbFJNalF4SURrMUlESXpOaUE0TkZFeU16SWdOellnTWpNeUlEY3lVVEl6TWlBMU15QXlOakVnTkRkUk1qWXlJRFEzSURJMk55QTBOMVF5TnpNZ05EWlJNamMySURRMklESTNOeUEwTmxReU9EQWdORFZVTWpneklEUXlWREk0TkNBek5WRXlPRFFnTWpZZ01qZ3lJREU1VVRJM09TQTJJREkzTmlBMFZESTJNU0F4VVRJMU9DQXhJREkwTXlBeFZESXdNU0F5VkRFME1pQXlVVFkwSURJZ05ESWdNRm9pTHo0OGNHRjBhQ0JwWkQwaVRVcFlMVGcy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0RZ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DROaT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n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EWXRWRVZZTFU0dE1qSXhSU0lnWkQwaVRUVTFJREl4TjFFMU5TQXpNRFVnTVRFeElETTNNMVF5TlRRZ05EUXlVVE0wTWlBME5ESWdOREU1SURNNE1WRTBOVGNnTXpVd0lEUTVNeUF6TUROTU5UQTNJREk0TkV3MU1UUWdNamswVVRZeE9DQTBORElnTnpRM0lEUTBNbEU0TXpNZ05EUXlJRGc0T0NBek56UlVPVFEwSURJeE5GRTVORFFnTVRJNElEZzRPU0ExT1ZRM05ETWdMVEV4VVRZMU55QXRNVEVnTlRnd0lEVXdVVFUwTWlBNE1TQTFNRFlnTVRJNFREUTVNaUF4TkRkTU5EZzFJREV6TjFFek9ERWdMVEV4SURJMU1pQXRNVEZSTVRZMklDMHhNU0F4TVRFZ05UZFVOVFVnTWpFM1drMDVNRGNnTWpFM1VUa3dOeUF5T0RVZ09EWTVJRE0wTVZRM05qRWdNemszVVRjME1DQXpPVGNnTnpJd0lETTVNbFEyT0RJZ016YzRWRFkwT0NBek5UbFVOakU1SURNek5WUTFPVFFnTXpFd1ZEVTNOQ0F5T0RWVU5UVTVJREkyTTFRMU5EZ2dNalEyVERVME15QXlNemhNTlRjMElERTVPRkUyTURVZ01UVTRJRFl5TWlBeE16aFVOalkwSURrMFZEY3hOQ0EyTVZRM05qVWdOVEZST0RJM0lEVXhJRGcyTnlBeE1EQlVPVEEzSURJeE4xcE5PVElnTWpFMFVUa3lJREUwTlNBeE16RWdPRGxVTWpNNUlETXpVVE0xTnlBek15QTBOVFlnTVRrelREUXlOU0F5TXpOUk16WTBJRE14TWlBek16UWdNek0zVVRJNE5TQXpPREFnTWpNeklETTRNRkV4TnpFZ016Z3dJREV6TWlBek16RlVPVElnTWpFMFdpSXZQanh3WVhSb0lHbGtQU0pOU2xndE9EW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ZdFZFVllMVTR0TWpFaUlHUTlJazAzT0NBMk5qRlJOemdnTmpneUlEazJJRFk1T1ZReE16Z2dOekUyVkRFNE1DQTNNREJVTVRrNUlEWTJNVkV4T1RrZ05qVTBJREUzT1NBME16SlVNVFU0SURJd05sRXhOVFlnTVRrNElERXpPU0F4T1RoUk1USXhJREU1T0NBeE1Ua2dNakEyVVRFeE9DQXlNRGtnT1RnZ05ETXhWRGM0SURZMk1WcE5OemtnTmpGUk56a2dPRGtnT1RjZ01UQTFWREUwTVNBeE1qRlJNVFkwSURFeE9TQXhPREVnTVRBMFZERTVPQ0EyTVZFeE9UZ2dNekVnTVRneElERTJWREV6T1NBeFVURXhOQ0F4SURrM0lERTJWRGM1SURZeF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BOVElpSUhoc2FXNXJPbWh5WldZOUlpTk5TbGd0T0RZdFZFVllMVWt0TVVRME5USWlMejQ4TDJjK1BHY2daR0YwWVMxdGJXd3RibTlrWlQwaWJXa2lJSFJ5WVc1elptOXliVDBpZEhKaGJuTnNZWFJsS0RRNU9TdzBNVE1wSUhOallXeGxLREF1TnpBM0tTSStQSFZ6WlNCa1lYUmhMV005SWpGRU5EUkNJaUI0YkdsdWF6cG9jbVZtUFNJalRVcFlMVGcyTFZSRldDMUpMVEZFTkRSQ0lpOCtQQzluUGp3dlp6NDhaeUJrWVhSaExXMXRiQzF1YjJSbFBTSnRieUlnZEhKaGJuTm1iM0p0UFNKMGNtRnVjMnhoZEdVb01UUXlPUzR5TERBcElqNDhkWE5sSUdSaGRHRXRZejBpTTBRaUlIaHNhVzVyT21oeVpXWTlJaU5OU2xndE9EWXRWRVZZTFU0dE0wUWlMejQ4TDJjK1BHY2daR0YwWVMxdGJXd3RibTlrWlQwaWJYVnVaR1Z5YjNabGNpSWdkSEpoYm5ObWIzSnRQU0owY21GdWMyeGhkR1VvTWpRNE5Td3dLU0krUEdjZ1pHRjBZUzF0Yld3dGJtOWtaVDBpYlc4aVBqeDFjMlVnWkdGMFlTMWpQU0l5TWpFeElpQjRiR2x1YXpwb2NtVm1QU0lqVFVwWUxUZzJMVlJGV0MxTVR5MHlNakV4SWk4K1BDOW5QanhuSUdSaGRHRXRiVzFzTFc1dlpHVTlJbFJsV0VGMGIyMGlJSFJ5WVc1elptOXliVDBpZEhKaGJuTnNZWFJsS0RnMkxDMHhNVEEzTGpjcElITmpZV3hsS0RBdU56QTNLU0lnWkdGMFlTMXRhbmd0ZEdWNFkyeGhjM005SWs5U1JDSStQR2NnWkdGMFlTMXRiV3d0Ym05a1pUMGliV2tpUGp4MWMyVWdaR0YwWVMxalBTSXhSRFExT0NJZ2VHeHBibXM2YUhKbFpqMGlJMDFLV0MwNE5pMVVSVmd0U1MweFJEUTFPQ0l2UGp3dlp6NDhaeUJrWVhSaExXMXRiQzF1YjJSbFBTSnRieUlnZEhKaGJuTm1iM0p0UFNKMGNtRnVjMnhoZEdVb05USXhMREFwSWo0OGRYTmxJR1JoZEdFdFl6MGlNMFFpSUhoc2FXNXJPbWh5WldZOUlpTk5TbGd0T0RZdFZFVllMVTR0TTBRaUx6NDhMMmMrUEdjZ1pHRjBZUzF0Yld3dGJtOWtaVDBpYlc0aUlIUnlZVzV6Wm05eWJUMGlkSEpoYm5Oc1lYUmxLREV5T1Rrc01Da2lQangxYzJVZ1pHRjBZUzFqUFNJek1DSWdlR3hwYm1zNmFISmxaajBpSTAxS1dDMDROaTFVUlZndFRpMHpNQ0l2UGp3dlp6NDhMMmMrUEdjZ1pHRjBZUzF0Yld3dGJtOWtaVDBpVkdWWVFYUnZiU0lnZEhKaGJuTm1iM0p0UFNKMGNtRnVjMnhoZEdVb016WTRMalFzTVRFMU1Da2djMk5oYkdVb01DNDNNRGNwSWlCa1lYUmhMVzFxZUMxMFpYaGpiR0Z6Y3owaVQxSkVJajQ4WnlCa1lYUmhMVzF0YkMxdWIyUmxQU0p0YVNJK1BIVnpaU0JrWVhSaExXTTlJakl5TVVVaUlIaHNhVzVyT21oeVpXWTlJaU5OU2xndE9EWXRWRVZZTFU0dE1qSXhSU0l2UGp3dlp6NDhMMmMrUEM5blBqeG5JR1JoZEdFdGJXMXNMVzV2WkdVOUltMW1jbUZqSWlCMGNtRnVjMlp2Y20wOUluUnlZVzV6YkdGMFpTZzBNRGsxTGpjc01Da2lQanhuSUdSaGRHRXRiVzFzTFc1dlpHVTlJbTF1SWlCMGNtRnVjMlp2Y20wOUluUnlZVzV6YkdGMFpTZ3pOamt1TlN3Mk56WXBJajQ4ZFhObElHUmhkR0V0WXowaU16RWlJSGhzYVc1ck9taHlaV1k5SWlOTlNsZ3RPRFl0VkVWWUxVNHRNekVpTHo0OEwyYytQR2NnWkdGMFlTMXRiV3d0Ym05a1pUMGliWEp2ZHlJZ2RISmhibk5tYjNKdFBTSjBjbUZ1YzJ4aGRHVW9Nakl3TEMwMk9EWXBJajQ4WnlCa1lYUmhMVzF0YkMxdWIyUmxQU0p0YVNJK1BIVnpaU0JrWVhSaExXTTlJakZFTkRVNElpQjRiR2x1YXpwb2NtVm1QU0lqVFVwWUxUZzJMVlJGV0MxSkxURkVORFU0SWk4K1BDOW5QanhuSUdSaGRHRXRiVzFzTFc1dlpHVTlJbTF2SWlCMGNtRnVjMlp2Y20wOUluUnlZVzV6YkdGMFpTZzFNakVzTUNraVBqeDFjMlVnWkdGMFlTMWpQU0l5TVNJZ2VHeHBibXM2YUhKbFpqMGlJMDFLV0MwNE5pMVVSVmd0VGkweU1TSXZQand2Wno0OEwyYytQSEpsWTNRZ2QybGtkR2c5SWprNU9TSWdhR1ZwWjJoMFBTSTJNQ0lnZUQwaU1USXdJaUI1UFNJeU1qQWlMejQ4TDJjK1BHY2daR0YwWVMxdGJXd3RibTlrWlQwaWJYTjFjQ0lnZEhKaGJuTm1iM0p0UFNKMGNtRnVjMnhoZEdVb05UTXpOQzQzTERBcElqNDhaeUJrWVhSaExXMXRiQzF1YjJSbFBTSnRhU0krUEhWelpTQmtZWFJoTFdNOUlqRkVORFJDSWlCNGJHbHVhenBvY21WbVBTSWpUVXBZTFRnMkxWUkZXQzFKTFRGRU5EUkNJaTgrUEM5blBqeG5JR1JoZEdFdGJXMXNMVzV2WkdVOUltMXBJaUIwY21GdWMyWnZjbTA5SW5SeVlXNXpiR0YwWlNnNU16WXVNaXcwTVRNcElITmpZV3hsS0RBdU56QTNLU0krUEhWelpTQmtZWFJoTFdNOUlqRkVORFU0SWlCNGJHbHVhenBvY21WbVBTSWpUVXBZTFRnMkxWUkZXQzFKTFRGRU5EVTRJaTgrUEM5blBqd3ZaejQ4TDJjK1BDOW5Qand2YzNablBnPT0iLAoJIlJlYWxWaWV3U2l6ZUpzb24iIDogIntcImhlaWdodFwiOjk5NyxcIndpZHRoXCI6MjM1N30iCn0K"/>
    </extobj>
    <extobj name="2384804F-3998-4D57-9195-F3826E402611-14">
      <extobjdata type="2384804F-3998-4D57-9195-F3826E402611" data="ewoJIkltZ1NldHRpbmdKc29uIiA6ICJ7XCJoZWlnaHRcIjoxMC43MTQyODU3MTQyODU3MTQsXCJ3aWR0aFwiOjEwOC4wMzU3MTQyODU3MTQyOH0iLAoJIkxhdGV4IiA6ICJcXHBpX0EsIFxccGlfQywgXFxwaV9HLCBcXHBpX1UiLAoJIkxhdGV4SW1nQmFzZTY0IiA6ICJQSE4yWnlCNGJXeHVjejBpYUhSMGNEb3ZMM2QzZHk1M015NXZjbWN2TWpBd01DOXpkbWNpSUhkcFpIUm9QU0l4TXk0NE1qaGxlQ0lnYUdWcFoyaDBQU0l4TGpReE5HVjRJaUJ5YjJ4bFBTSnBiV2NpSUdadlkzVnpZV0pzWlQwaVptRnNjMlVpSUhacFpYZENiM2c5SWpBZ0xUUXpNU0EyTVRFeExqa2dOakkxSWlCNGJXeHVjenA0YkdsdWF6MGlhSFIwY0RvdkwzZDNkeTUzTXk1dmNtY3ZNVGs1T1M5NGJHbHVheUlnWVhKcFlTMW9hV1JrWlc0OUluUnlkV1VpSUhOMGVXeGxQU0oyWlhKMGFXTmhiQzFoYkdsbmJqb2dMVEF1TkRNNVpYZzdJRzFoZUMxM2FXUjBhRG9nT1RnbE95SStQR1JsWm5NK1BIQmhkR2dnYVdROUlrMUtXQzB6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16W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5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NMk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6Tmk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ell0VkVWWUxVa3RNVVEwTkRnaUlHUTlJazB4TURjZ05qTTNVVGN6SURZek55QTNNU0EyTkRGUk56QWdOalF6SURjd0lEWTBPVkUzTUNBMk56TWdPREVnTmpneVVUZ3pJRFk0TXlBNU9DQTJPRE5STVRNNUlEWTRNU0F5TXpRZ05qZ3hVVEkyT0NBMk9ERWdNamszSURZNE1WUXpORElnTmpneVZETTJNaUEyT0RKUk16YzRJRFk0TWlBek56Z2dOamN5VVRNM09DQTJOekFnTXpjMklEWTFPRkV6TnpFZ05qUXhJRE0yTmlBMk16aElNelkwVVRNMk1pQTJNemdnTXpVNUlEWXpPRlF6TlRJZ05qTTRWRE0wTXlBMk16ZFVNek0wSURZek4xRXlPVFVnTmpNMklESTROQ0EyTXpSVU1qWTJJRFl5TTFFeU5qVWdOakl4SURJek9DQTFNVGhVTVRnMElETXdNbFF4TlRRZ01UWTVVVEUxTWlBeE5UVWdNVFV5SURFME1GRXhOVElnT0RZZ01UZ3pJRFUxVkRJMk9TQXlORkV6TXpZZ01qUWdOREF6SURZNVZEVXdNU0F5TURWTU5UVXlJRFF3TmxFMU9Ua2dOVGs0SURVNU9TQTJNRFpSTlRrNUlEWXpNeUExTXpVZ05qTTNVVFV4TVNBMk16Y2dOVEV4SURZME9GRTFNVEVnTmpVd0lEVXhNeUEyTmpCUk5URTNJRFkzTmlBMU1Ua2dOamM1VkRVeU9TQTJPRE5STlRNeUlEWTRNeUExTmpFZ05qZ3lWRFkwTlNBMk9EQlJOamsySURZNE1DQTNNak1nTmpneFZEYzFNaUEyT0RKUk56WTNJRFk0TWlBM05qY2dOamN5VVRjMk55QTJOVEFnTnpVNUlEWTBNbEUzTlRZZ05qTTNJRGN6TnlBMk16ZFJOalkySURZek15QTJORGdnTlRrM1VUWTBOaUExT1RJZ05UazRJRFF3TkZFMU5UY2dNak0xSURVME9DQXlNRFZSTlRFMUlERXdOU0EwTXpNZ05ESlVNall6SUMweU1sRXhOekVnTFRJeUlERXhOaUF6TkZRMk1DQXhOamRXTVRnelVUWXdJREl3TVNBeE1UVWdOREl4VVRFMk5DQTJNaklnTVRZMElEWXlPRkV4TmpRZ05qTTFJREV3Tnl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WlJZ2VHeHBibXM2YUhKbFpqMGlJMDFLV0Mwek5pMVVSVmd0U1MweFJEY3dRaUl2UGp3dlp6NDhaeUJrWVhSaExXMXRiQzF1YjJSbFBTSnRhU0lnZEhKaGJuTm1iM0p0UFNKMGNtRnVjMnhoZEdVb05qQXpMQzB4TlRJdU55a2djMk5oYkdVb01DNDNNRGNwSWo0OGRYTmxJR1JoZEdFdFl6MGlNVVEwTXpRaUlIaHNhVzVyT21oeVpXWTlJaU5OU2xndE16WXRWRVZZTFVrdE1VUTBNelFpTHo0OEwyYytQQzluUGp4bklHUmhkR0V0Ylcxc0xXNXZaR1U5SW0xdklpQjBjbUZ1YzJadmNtMDlJblJ5WVc1emJHRjBaU2d4TVRnekxqTXNNQ2tpUGp4MWMyVWdaR0YwWVMxalBTSXlReUlnZUd4cGJtczZhSEpsWmowaUkwMUtXQzB6TmkxVVJWZ3RUaTB5UXlJdlBqd3ZaejQ4WnlCa1lYUmhMVzF0YkMxdWIyUmxQU0p0YzNWaUlpQjBjbUZ1YzJadmNtMDlJblJ5WVc1emJHRjBaU2d4TmpJNExEQXBJajQ4WnlCa1lYUmhMVzF0YkMxdWIyUmxQU0p0YVNJK1BIVnpaU0JrWVhSaExXTTlJakZFTnpCQ0lpQjRiR2x1YXpwb2NtVm1QU0lqVFVwWUxUTTJMVlJGV0MxSkxURkVOekJDSWk4K1BDOW5QanhuSUdSaGRHRXRiVzFzTFc1dlpHVTlJbTFwSWlCMGNtRnVjMlp2Y20wOUluUnlZVzV6YkdGMFpTZzJNRE1zTFRFMU1Da2djMk5oYkdVb01DNDNNRGNwSWo0OGRYTmxJR1JoZEdFdFl6MGlNVVEwTXpZaUlIaHNhVzVyT21oeVpXWTlJaU5OU2xndE16WXRWRVZZTFVrdE1VUTBNellpTHo0OEwyYytQQzluUGp4bklHUmhkR0V0Ylcxc0xXNXZaR1U5SW0xdklpQjBjbUZ1YzJadmNtMDlJblJ5WVc1emJHRjBaU2d5T0RFNExqUXNNQ2tpUGp4MWMyVWdaR0YwWVMxalBTSXlReUlnZUd4cGJtczZhSEpsWmowaUkwMUtXQzB6TmkxVVJWZ3RUaTB5UXlJdlBqd3ZaejQ4WnlCa1lYUmhMVzF0YkMxdWIyUmxQU0p0YzNWaUlpQjBjbUZ1YzJadmNtMDlJblJ5WVc1emJHRjBaU2d6TWpZekxqRXNNQ2tpUGp4bklHUmhkR0V0Ylcxc0xXNXZaR1U5SW0xcElqNDhkWE5sSUdSaGRHRXRZejBpTVVRM01FSWlJSGhzYVc1ck9taHlaV1k5SWlOTlNsZ3RNell0VkVWWUxVa3RNVVEzTUVJaUx6NDhMMmMrUEdjZ1pHRjBZUzF0Yld3dGJtOWtaVDBpYldraUlIUnlZVzV6Wm05eWJUMGlkSEpoYm5Oc1lYUmxLRFl3TXl3dE1UVXdLU0J6WTJGc1pTZ3dMamN3TnlraVBqeDFjMlVnWkdGMFlTMWpQU0l4UkRRelFTSWdlR3hwYm1zNmFISmxaajBpSTAxS1dDMHpOaTFVUlZndFNTMHhSRFF6UVNJdlBqd3ZaejQ4TDJjK1BHY2daR0YwWVMxdGJXd3RibTlrWlQwaWJXOGlJSFJ5WVc1elptOXliVDBpZEhKaGJuTnNZWFJsS0RRME56RXVPU3d3S1NJK1BIVnpaU0JrWVhSaExXTTlJakpESWlCNGJHbHVhenBvY21WbVBTSWpUVXBZTFRNMkxWUkZXQzFPTFRKRElpOCtQQzluUGp4bklHUmhkR0V0Ylcxc0xXNXZaR1U5SW0xemRXSWlJSFJ5WVc1elptOXliVDBpZEhKaGJuTnNZWFJsS0RRNU1UWXVOU3d3S1NJK1BHY2daR0YwWVMxdGJXd3RibTlrWlQwaWJXa2lQangxYzJVZ1pHRjBZUzFqUFNJeFJEY3dRaUlnZUd4cGJtczZhSEpsWmowaUkwMUtXQzB6TmkxVVJWZ3RTUzB4UkRjd1FpSXZQand2Wno0OFp5QmtZWFJoTFcxdGJDMXViMlJsUFNKdGFTSWdkSEpoYm5ObWIzSnRQU0owY21GdWMyeGhkR1VvTmpBekxDMHhOVEFwSUhOallXeGxLREF1TnpBM0tTSStQSFZ6WlNCa1lYUmhMV005SWpGRU5EUTRJaUI0YkdsdWF6cG9jbVZtUFNJalRVcFlMVE0yTFZSRldDMUpMVEZFTkRRNElpOCtQQzluUGp3dlp6NDhMMmMrUEM5blBqd3ZjM1puUGc9PSIsCgkiUmVhbFZpZXdTaXplSnNvbiIgOiAie1wiaGVpZ2h0XCI6MjIxLFwid2lkdGhcIjoyMTYxfSIKfQo="/>
    </extobj>
    <extobj name="2384804F-3998-4D57-9195-F3826E402611-15">
      <extobjdata type="2384804F-3998-4D57-9195-F3826E402611" data="ewoJIkltZ1NldHRpbmdKc29uIiA6ICJ7XCJoZWlnaHRcIjoxNy44NTcxNDI4NTcxNDI4NTQsXCJ3aWR0aFwiOjE5MC4xNzg1NzE0Mjg1NzE0Mn0iLAoJIkxhdGV4IiA6ICLPgF97QUF9LC4uLizPgF97VVV9XFxzcGFjZSgxNlxcc3BhY2UgdmFsdWVzKVxuIiwKCSJMYXRleEltZ0Jhc2U2NCIgOiAiUEhOMlp5QjRiV3h1Y3owaWFIUjBjRG92TDNkM2R5NTNNeTV2Y21jdk1qQXdNQzl6ZG1jaUlIZHBaSFJvUFNJeU5DNHpOMlY0SWlCb1pXbG5hSFE5SWpJdU1qWXlaWGdpSUhKdmJHVTlJbWx0WnlJZ1ptOWpkWE5oWW14bFBTSm1ZV3h6WlNJZ2RtbGxkMEp2ZUQwaU1DQXROelV3SURFd056Y3hMamNnTVRBd01DSWdlRzFzYm5NNmVHeHBibXM5SW1oMGRIQTZMeTkzZDNjdWR6TXViM0puTHpFNU9Ua3ZlR3hwYm1zaUlHRnlhV0V0YUdsa1pHVnVQU0owY25WbElpQnpkSGxzWlQwaWRtVnlkR2xqWVd3dFlXeHBaMjQ2SUMwd0xqVTJObVY0T3lCdFlYZ3RkMmxrZEdnNklEazRKVHNpUGp4a1pXWnpQanh3WVhSb0lHbGtQU0pOU2xndE5EV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FEx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ORFV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DBOUzFVUlZndFRpMHlSU0lnWkQwaVRUYzRJRFl3VVRjNElEZzBJRGsxSURFd01sUXhNemdnTVRJd1VURTJNaUF4TWpBZ01UZ3dJREV3TkZReE9Ua2dOakZSTVRrNUlETTJJREU0TWlBeE9GUXhNemtnTUZRNU5pQXhOMVEzT0NBMk1Gb2lMejQ4Y0dGMGFDQnBaRDBpVFVwWUxUUTFMVlJGV0MxSkxURkVORFE0SWlCa1BTSk5NVEEzSURZek4xRTNNeUEyTXpjZ056RWdOalF4VVRjd0lEWTBNeUEzTUNBMk5EbFJOekFnTmpjeklEZ3hJRFk0TWxFNE15QTJPRE1nT1RnZ05qZ3pVVEV6T1NBMk9ERWdNak0wSURZNE1WRXlOamdnTmpneElESTVOeUEyT0RGVU16UXlJRFk0TWxRek5qSWdOamd5VVRNM09DQTJPRElnTXpjNElEWTNNbEV6TnpnZ05qY3dJRE0zTmlBMk5UaFJNemN4SURZME1TQXpOallnTmpNNFNETTJORkV6TmpJZ05qTTRJRE0xT1NBMk16aFVNelV5SURZek9GUXpORE1nTmpNM1ZETXpOQ0EyTXpkUk1qazFJRFl6TmlBeU9EUWdOak0wVkRJMk5pQTJNak5STWpZMUlEWXlNU0F5TXpnZ05URTRWREU0TkNBek1ESlVNVFUwSURFMk9WRXhOVElnTVRVMUlERTFNaUF4TkRCUk1UVXlJRGcySURFNE15QTFOVlF5TmprZ01qUlJNek0ySURJMElEUXdNeUEyT1ZRMU1ERWdNakExVERVMU1pQTBNRFpSTlRrNUlEVTVPQ0ExT1RrZ05qQTJVVFU1T1NBMk16TWdOVE0xSURZek4xRTFNVEVnTmpNM0lEVXhNU0EyTkRoUk5URXhJRFkxTUNBMU1UTWdOall3VVRVeE55QTJOellnTlRFNUlEWTNPVlExTWprZ05qZ3pVVFV6TWlBMk9ETWdOVFl4SURZNE1sUTJORFVnTmpnd1VUWTVOaUEyT0RBZ056SXpJRFk0TVZRM05USWdOamd5VVRjMk55QTJPRElnTnpZM0lEWTNNbEUzTmpjZ05qVXdJRGMxT1NBMk5ESlJOelUySURZek55QTNNemNnTmpNM1VUWTJOaUEyTXpNZ05qUTRJRFU1TjFFMk5EWWdOVGt5SURVNU9DQTBNRFJSTlRVM0lESXpOU0ExTkRnZ01qQTFVVFV4TlNBeE1EVWdORE16SURReVZESTJNeUF0TWpKUk1UY3hJQzB5TWlBeE1UWWdNelJVTmpBZ01UWTNWakU0TTFFMk1DQXlNREVnTVRFMUlEUXlNVkV4TmpRZ05qSXlJREUyTkNBMk1qaFJNVFkwSURZek5TQXhNRGNnTmpNM1dpSXZQanh3WVhSb0lHbGtQU0pOU2xndE5EVXRWRVZZTFU0dFFUQWlJR1E5SWlJdlBqeHdZWFJvSUdsa1BTSk5TbGd0TkRV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Ex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TF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ME5T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RM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ORFV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4d1lYUm9JR2xrUFNKTlNsZ3RORFV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5T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OUz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UTF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VJaUlIaHNhVzVyT21oeVpXWTlJaU5OU2xndE5EVXRWRVZZTFVrdE1VUTNNRUlpTHo0OEwyYytQR2NnWkdGMFlTMXRiV3d0Ym05a1pUMGlWR1ZZUVhSdmJTSWdkSEpoYm5ObWIzSnRQU0owY21GdWMyeGhkR1VvTmpBekxDMHhOVEl1TnlrZ2MyTmhiR1VvTUM0M01EY3BJaUJrWVhSaExXMXFlQzEwWlhoamJHRnpjejBpVDFKRUlqNDhaeUJrWVhSaExXMXRiQzF1YjJSbFBTSnRhU0krUEhWelpTQmtZWFJoTFdNOUlqRkVORE0wSWlCNGJHbHVhenBvY21WbVBTSWpUVXBZTFRRMUxWUkZXQzFKTFRGRU5ETTBJaTgrUEM5blBqeG5JR1JoZEdFdGJXMXNMVzV2WkdVOUltMXBJaUIwY21GdWMyWnZjbTA5SW5SeVlXNXpiR0YwWlNnM05UQXNNQ2tpUGp4MWMyVWdaR0YwWVMxalBTSXhSRFF6TkNJZ2VHeHBibXM2YUhKbFpqMGlJMDFLV0MwME5TMVVSVmd0U1MweFJEUXpOQ0l2UGp3dlp6NDhMMmMrUEM5blBqeG5JR1JoZEdFdGJXMXNMVzV2WkdVOUltMXZJaUIwY21GdWMyWnZjbTA5SW5SeVlXNXpiR0YwWlNneE56RXpMamNzTUNraVBqeDFjMlVnWkdGMFlTMWpQU0l5UXlJZ2VHeHBibXM2YUhKbFpqMGlJMDFLV0MwME5TMVVSVmd0VGkweVF5SXZQand2Wno0OFp5QmtZWFJoTFcxdGJDMXViMlJsUFNKdGJ5SWdkSEpoYm5ObWIzSnRQU0owY21GdWMyeGhkR1VvTWpFMU9DNHpMREFwSWo0OGRYTmxJR1JoZEdFdFl6MGlNa1VpSUhoc2FXNXJPbWh5WldZOUlpTk5TbGd0TkRVdFZFVllMVTR0TWtVaUx6NDhMMmMrUEdjZ1pHRjBZUzF0Yld3dGJtOWtaVDBpYlc4aUlIUnlZVzV6Wm05eWJUMGlkSEpoYm5Oc1lYUmxLREkyTURNc01Da2lQangxYzJVZ1pHRjBZUzFqUFNJeVJTSWdlR3hwYm1zNmFISmxaajBpSTAxS1dDMDBOUzFVUlZndFRpMHlSU0l2UGp3dlp6NDhaeUJrWVhSaExXMXRiQzF1YjJSbFBTSnRieUlnZEhKaGJuTm1iM0p0UFNKMGNtRnVjMnhoZEdVb016QTBOeTQzTERBcElqNDhkWE5sSUdSaGRHRXRZejBpTWtVaUlIaHNhVzVyT21oeVpXWTlJaU5OU2xndE5EVXRWRVZZTFU0dE1rVWlMejQ4TDJjK1BHY2daR0YwWVMxdGJXd3RibTlrWlQwaWJXOGlJSFJ5WVc1elptOXliVDBpZEhKaGJuTnNZWFJsS0RNME9USXVNeXd3S1NJK1BIVnpaU0JrWVhSaExXTTlJakpESWlCNGJHbHVhenBvY21WbVBTSWpUVXBZTFRRMUxWUkZXQzFPTFRKRElpOCtQQzluUGp4bklHUmhkR0V0Ylcxc0xXNXZaR1U5SW0xemRXSWlJSFJ5WVc1elptOXliVDBpZEhKaGJuTnNZWFJsS0RNNU16Y3NNQ2tpUGp4bklHUmhkR0V0Ylcxc0xXNXZaR1U5SW0xcElqNDhkWE5sSUdSaGRHRXRZejBpTVVRM01FSWlJSGhzYVc1ck9taHlaV1k5SWlOTlNsZ3RORFV0VkVWWUxVa3RNVVEzTUVJaUx6NDhMMmMrUEdjZ1pHRjBZUzF0Yld3dGJtOWtaVDBpVkdWWVFYUnZiU0lnZEhKaGJuTm1iM0p0UFNKMGNtRnVjMnhoZEdVb05qQXpMQzB4TlRBcElITmpZV3hsS0RBdU56QTNLU0lnWkdGMFlTMXRhbmd0ZEdWNFkyeGhjM005SWs5U1JDSStQR2NnWkdGMFlTMXRiV3d0Ym05a1pUMGliV2tpUGp4MWMyVWdaR0YwWVMxalBTSXhSRFEwT0NJZ2VHeHBibXM2YUhKbFpqMGlJMDFLV0MwME5TMVVSVmd0U1MweFJEUTBPQ0l2UGp3dlp6NDhaeUJrWVhSaExXMXRiQzF1YjJSbFBTSnRhU0lnZEhKaGJuTm1iM0p0UFNKMGNtRnVjMnhoZEdVb056WTNMREFwSWo0OGRYTmxJR1JoZEdFdFl6MGlNVVEwTkRnaUlIaHNhVzVyT21oeVpXWTlJaU5OU2xndE5EVXRWRVZZTFVrdE1VUTBORGdpTHo0OEwyYytQQzluUGp3dlp6NDhaeUJrWVhSaExXMXRiQzF1YjJSbFBTSnRkR1Y0ZENJZ2RISmhibk5tYjNKdFBTSjBjbUZ1YzJ4aGRHVW9OVFkzTkM0M0xEQXBJajQ4ZFhObElHUmhkR0V0WXowaVFUQWlJSGhzYVc1ck9taHlaV1k5SWlOTlNsZ3RORFV0VkVWWUxVNHRRVEFpTHo0OEwyYytQR2NnWkdGMFlTMXRiV3d0Ym05a1pUMGliVzhpSUhSeVlXNXpabTl5YlQwaWRISmhibk5zWVhSbEtEVTVNalF1Tnl3d0tTSStQSFZ6WlNCa1lYUmhMV005SWpJNElpQjRiR2x1YXpwb2NtVm1QU0lqVFVwWUxUUTFMVlJGV0MxT0xUSTRJaTgrUEM5blBqeG5JR1JoZEdFdGJXMXNMVzV2WkdVOUltMXVJaUIwY21GdWMyWnZjbTA5SW5SeVlXNXpiR0YwWlNnMk16RXpMamNzTUNraVBqeDFjMlVnWkdGMFlTMWpQU0l6TVNJZ2VHeHBibXM2YUhKbFpqMGlJMDFLV0MwME5TMVVSVmd0VGkwek1TSXZQangxYzJVZ1pHRjBZUzFqUFNJek5pSWdlR3hwYm1zNmFISmxaajBpSTAxS1dDMDBOUzFVUlZndFRpMHpOaUlnZEhKaGJuTm1iM0p0UFNKMGNtRnVjMnhoZEdVb05UQXdMREFwSWk4K1BDOW5QanhuSUdSaGRHRXRiVzFzTFc1dlpHVTlJbTEwWlhoMElpQjBjbUZ1YzJadmNtMDlJblJ5WVc1emJHRjBaU2czTXpFekxqY3NNQ2tpUGp4MWMyVWdaR0YwWVMxalBTSkJNQ0lnZUd4cGJtczZhSEpsWmowaUkwMUtXQzAwTlMxVVJWZ3RUaTFCTUNJdlBqd3ZaejQ4WnlCa1lYUmhMVzF0YkMxdWIyUmxQU0p0YVNJZ2RISmhibk5tYjNKdFBTSjBjbUZ1YzJ4aGRHVW9OelUyTXk0M0xEQXBJajQ4ZFhObElHUmhkR0V0WXowaU1VUTBOak1pSUhoc2FXNXJPbWh5WldZOUlpTk5TbGd0TkRVdFZFVllMVWt0TVVRME5qTWlMejQ4TDJjK1BHY2daR0YwWVMxdGJXd3RibTlrWlQwaWJXa2lJSFJ5WVc1elptOXliVDBpZEhKaGJuTnNZWFJsS0Rnd05EZ3VOeXd3S1NJK1BIVnpaU0JrWVhSaExXTTlJakZFTkRSRklpQjRiR2x1YXpwb2NtVm1QU0lqVFVwWUxUUTFMVlJGV0MxSkxURkVORFJGSWk4K1BDOW5QanhuSUdSaGRHRXRiVzFzTFc1dlpHVTlJbTFwSWlCMGNtRnVjMlp2Y20wOUluUnlZVzV6YkdGMFpTZzROVGMzTGpjc01Da2lQangxYzJVZ1pHRjBZUzFqUFNJeFJEUTFPU0lnZUd4cGJtczZhSEpsWmowaUkwMUtXQzAwTlMxVVJWZ3RTUzB4UkRRMU9TSXZQand2Wno0OFp5QmtZWFJoTFcxdGJDMXViMlJsUFNKdGFTSWdkSEpoYm5ObWIzSnRQU0owY21GdWMyeGhkR1VvT0RnM05TNDNMREFwSWo0OGRYTmxJR1JoZEdFdFl6MGlNVVEwTmpJaUlIaHNhVzVyT21oeVpXWTlJaU5OU2xndE5EVXRWRVZZTFVrdE1VUTBOaklpTHo0OEwyYytQR2NnWkdGMFlTMXRiV3d0Ym05a1pUMGliV2tpSUhSeVlXNXpabTl5YlQwaWRISmhibk5zWVhSbEtEazBORGN1Tnl3d0tTSStQSFZ6WlNCa1lYUmhMV005SWpGRU5EVXlJaUI0YkdsdWF6cG9jbVZtUFNJalRVcFlMVFExTFZSRldDMUpMVEZFTkRVeUlpOCtQQzluUGp4bklHUmhkR0V0Ylcxc0xXNXZaR1U5SW0xcElpQjBjbUZ1YzJadmNtMDlJblJ5WVc1emJHRjBaU2c1T1RFekxqY3NNQ2tpUGp4MWMyVWdaR0YwWVMxalBTSXhSRFEyTUNJZ2VHeHBibXM2YUhKbFpqMGlJMDFLV0MwME5TMVVSVmd0U1MweFJEUTJNQ0l2UGp3dlp6NDhaeUJrWVhSaExXMXRiQzF1YjJSbFBTSnRieUlnZEhKaGJuTm1iM0p0UFNKMGNtRnVjMnhoZEdVb01UQXpPREl1Tnl3d0tTSStQSFZ6WlNCa1lYUmhMV005SWpJNUlpQjRiR2x1YXpwb2NtVm1QU0lqVFVwWUxUUTFMVlJGV0MxT0xUSTVJaTgrUEM5blBqd3ZaejQ4TDJjK1BDOXpkbWMrIiwKCSJSZWFsVmlld1NpemVKc29uIiA6ICJ7XCJoZWlnaHRcIjozNTcuMTQyODY4MDQxOTkyMixcIndpZHRoXCI6MzgwMy41NzE0NzIxNjc5Njg4f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3291</Words>
  <Application>WPS Presentation</Application>
  <PresentationFormat>全屏显示(16:9)</PresentationFormat>
  <Paragraphs>304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SimSun</vt:lpstr>
      <vt:lpstr>Wingdings</vt:lpstr>
      <vt:lpstr>Cambria</vt:lpstr>
      <vt:lpstr>Calibri</vt:lpstr>
      <vt:lpstr>Calibri Light</vt:lpstr>
      <vt:lpstr>方正宋刻本秀楷简体</vt:lpstr>
      <vt:lpstr>Lato Light</vt:lpstr>
      <vt:lpstr>Euphorigenic</vt:lpstr>
      <vt:lpstr>MS PGothic</vt:lpstr>
      <vt:lpstr>MV Boli</vt:lpstr>
      <vt:lpstr>Microsoft YaHei</vt:lpstr>
      <vt:lpstr>Arial Unicode MS</vt:lpstr>
      <vt:lpstr>等线</vt:lpstr>
      <vt:lpstr>Consolas</vt:lpstr>
      <vt:lpstr>Wingdings</vt:lpstr>
      <vt:lpstr>Candara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135</cp:revision>
  <dcterms:created xsi:type="dcterms:W3CDTF">2017-05-02T06:39:00Z</dcterms:created>
  <dcterms:modified xsi:type="dcterms:W3CDTF">2024-04-14T21:32:55Z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1033-12.2.0.13489</vt:lpwstr>
  </property>
  <property fmtid="{D5CDD505-2E9C-101B-9397-08002B2CF9AE}" pid="3" name="ICV">
    <vt:lpwstr>47B9C3EAEB0544D38129F2F8C4DA19C7_13</vt:lpwstr>
  </property>
</Properties>
</file>